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sldIdLst>
    <p:sldId id="257" r:id="rId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FF92E47-9A77-0BA3-F00B-EDFE653CC88F}" name="Heejae Lee (JP)" initials="HL" userId="S::heejae.h.lee@pwc.com::df3ee7ef-590a-4f57-aa32-62a1c09ab540" providerId="AD"/>
  <p188:author id="{77B73F47-67E2-148A-4851-F1A896E07D7C}" name="小田 尚生(oda-shouki)" initials="尚小" userId="S::OSNGT@lansys.mhlw.go.jp::87c478e6-4d55-4b50-aaef-8502ac9c0060" providerId="AD"/>
  <p188:author id="{90720E79-0DD9-8891-26FC-223BB227B283}" name="西川 浩司(nishikawa-kouji.uk6)" initials="浩西" userId="S::NKTXD@lansys.mhlw.go.jp::785cd579-e236-4d8f-b833-f61cec8e0810"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40064"/>
    <a:srgbClr val="FBCECF"/>
    <a:srgbClr val="FDEE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6" d="100"/>
          <a:sy n="66" d="100"/>
        </p:scale>
        <p:origin x="3302" y="21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8/10/relationships/authors" Target="author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ejae Lee (JP)" userId="df3ee7ef-590a-4f57-aa32-62a1c09ab540" providerId="ADAL" clId="{9F87940C-A51D-4B3A-AD96-C36C8FA73811}"/>
    <pc:docChg chg="delSld">
      <pc:chgData name="Heejae Lee (JP)" userId="df3ee7ef-590a-4f57-aa32-62a1c09ab540" providerId="ADAL" clId="{9F87940C-A51D-4B3A-AD96-C36C8FA73811}" dt="2026-05-01T06:58:32.386" v="0" actId="47"/>
      <pc:docMkLst>
        <pc:docMk/>
      </pc:docMkLst>
      <pc:sldChg chg="del">
        <pc:chgData name="Heejae Lee (JP)" userId="df3ee7ef-590a-4f57-aa32-62a1c09ab540" providerId="ADAL" clId="{9F87940C-A51D-4B3A-AD96-C36C8FA73811}" dt="2026-05-01T06:58:32.386" v="0" actId="47"/>
        <pc:sldMkLst>
          <pc:docMk/>
          <pc:sldMk cId="99162300" sldId="25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4539E338-AC8F-47DF-A6EC-B34285EB09CC}" type="datetimeFigureOut">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73076B8-BAEF-4B9A-A476-AFF55EBF8AAB}" type="slidenum">
              <a:rPr kumimoji="1" lang="ja-JP" altLang="en-US" smtClean="0"/>
              <a:t>‹#›</a:t>
            </a:fld>
            <a:endParaRPr kumimoji="1" lang="ja-JP" altLang="en-US"/>
          </a:p>
        </p:txBody>
      </p:sp>
    </p:spTree>
    <p:extLst>
      <p:ext uri="{BB962C8B-B14F-4D97-AF65-F5344CB8AC3E}">
        <p14:creationId xmlns:p14="http://schemas.microsoft.com/office/powerpoint/2010/main" val="2176326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4539E338-AC8F-47DF-A6EC-B34285EB09CC}" type="datetimeFigureOut">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73076B8-BAEF-4B9A-A476-AFF55EBF8AAB}" type="slidenum">
              <a:rPr kumimoji="1" lang="ja-JP" altLang="en-US" smtClean="0"/>
              <a:t>‹#›</a:t>
            </a:fld>
            <a:endParaRPr kumimoji="1" lang="ja-JP" altLang="en-US"/>
          </a:p>
        </p:txBody>
      </p:sp>
    </p:spTree>
    <p:extLst>
      <p:ext uri="{BB962C8B-B14F-4D97-AF65-F5344CB8AC3E}">
        <p14:creationId xmlns:p14="http://schemas.microsoft.com/office/powerpoint/2010/main" val="3940189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4539E338-AC8F-47DF-A6EC-B34285EB09CC}" type="datetimeFigureOut">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73076B8-BAEF-4B9A-A476-AFF55EBF8AAB}" type="slidenum">
              <a:rPr kumimoji="1" lang="ja-JP" altLang="en-US" smtClean="0"/>
              <a:t>‹#›</a:t>
            </a:fld>
            <a:endParaRPr kumimoji="1" lang="ja-JP" altLang="en-US"/>
          </a:p>
        </p:txBody>
      </p:sp>
    </p:spTree>
    <p:extLst>
      <p:ext uri="{BB962C8B-B14F-4D97-AF65-F5344CB8AC3E}">
        <p14:creationId xmlns:p14="http://schemas.microsoft.com/office/powerpoint/2010/main" val="1880895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4539E338-AC8F-47DF-A6EC-B34285EB09CC}" type="datetimeFigureOut">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73076B8-BAEF-4B9A-A476-AFF55EBF8AAB}" type="slidenum">
              <a:rPr kumimoji="1" lang="ja-JP" altLang="en-US" smtClean="0"/>
              <a:t>‹#›</a:t>
            </a:fld>
            <a:endParaRPr kumimoji="1" lang="ja-JP" altLang="en-US"/>
          </a:p>
        </p:txBody>
      </p:sp>
    </p:spTree>
    <p:extLst>
      <p:ext uri="{BB962C8B-B14F-4D97-AF65-F5344CB8AC3E}">
        <p14:creationId xmlns:p14="http://schemas.microsoft.com/office/powerpoint/2010/main" val="1241686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539E338-AC8F-47DF-A6EC-B34285EB09CC}" type="datetimeFigureOut">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73076B8-BAEF-4B9A-A476-AFF55EBF8AAB}" type="slidenum">
              <a:rPr kumimoji="1" lang="ja-JP" altLang="en-US" smtClean="0"/>
              <a:t>‹#›</a:t>
            </a:fld>
            <a:endParaRPr kumimoji="1" lang="ja-JP" altLang="en-US"/>
          </a:p>
        </p:txBody>
      </p:sp>
    </p:spTree>
    <p:extLst>
      <p:ext uri="{BB962C8B-B14F-4D97-AF65-F5344CB8AC3E}">
        <p14:creationId xmlns:p14="http://schemas.microsoft.com/office/powerpoint/2010/main" val="1132402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4539E338-AC8F-47DF-A6EC-B34285EB09CC}" type="datetimeFigureOut">
              <a:rPr kumimoji="1" lang="ja-JP" altLang="en-US" smtClean="0"/>
              <a:t>2026/5/1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73076B8-BAEF-4B9A-A476-AFF55EBF8AAB}" type="slidenum">
              <a:rPr kumimoji="1" lang="ja-JP" altLang="en-US" smtClean="0"/>
              <a:t>‹#›</a:t>
            </a:fld>
            <a:endParaRPr kumimoji="1" lang="ja-JP" altLang="en-US"/>
          </a:p>
        </p:txBody>
      </p:sp>
    </p:spTree>
    <p:extLst>
      <p:ext uri="{BB962C8B-B14F-4D97-AF65-F5344CB8AC3E}">
        <p14:creationId xmlns:p14="http://schemas.microsoft.com/office/powerpoint/2010/main" val="417217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4539E338-AC8F-47DF-A6EC-B34285EB09CC}" type="datetimeFigureOut">
              <a:rPr kumimoji="1" lang="ja-JP" altLang="en-US" smtClean="0"/>
              <a:t>2026/5/1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73076B8-BAEF-4B9A-A476-AFF55EBF8AAB}" type="slidenum">
              <a:rPr kumimoji="1" lang="ja-JP" altLang="en-US" smtClean="0"/>
              <a:t>‹#›</a:t>
            </a:fld>
            <a:endParaRPr kumimoji="1" lang="ja-JP" altLang="en-US"/>
          </a:p>
        </p:txBody>
      </p:sp>
    </p:spTree>
    <p:extLst>
      <p:ext uri="{BB962C8B-B14F-4D97-AF65-F5344CB8AC3E}">
        <p14:creationId xmlns:p14="http://schemas.microsoft.com/office/powerpoint/2010/main" val="422311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4539E338-AC8F-47DF-A6EC-B34285EB09CC}" type="datetimeFigureOut">
              <a:rPr kumimoji="1" lang="ja-JP" altLang="en-US" smtClean="0"/>
              <a:t>2026/5/1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73076B8-BAEF-4B9A-A476-AFF55EBF8AAB}" type="slidenum">
              <a:rPr kumimoji="1" lang="ja-JP" altLang="en-US" smtClean="0"/>
              <a:t>‹#›</a:t>
            </a:fld>
            <a:endParaRPr kumimoji="1" lang="ja-JP" altLang="en-US"/>
          </a:p>
        </p:txBody>
      </p:sp>
    </p:spTree>
    <p:extLst>
      <p:ext uri="{BB962C8B-B14F-4D97-AF65-F5344CB8AC3E}">
        <p14:creationId xmlns:p14="http://schemas.microsoft.com/office/powerpoint/2010/main" val="1280440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39E338-AC8F-47DF-A6EC-B34285EB09CC}" type="datetimeFigureOut">
              <a:rPr kumimoji="1" lang="ja-JP" altLang="en-US" smtClean="0"/>
              <a:t>2026/5/1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73076B8-BAEF-4B9A-A476-AFF55EBF8AAB}" type="slidenum">
              <a:rPr kumimoji="1" lang="ja-JP" altLang="en-US" smtClean="0"/>
              <a:t>‹#›</a:t>
            </a:fld>
            <a:endParaRPr kumimoji="1" lang="ja-JP" altLang="en-US"/>
          </a:p>
        </p:txBody>
      </p:sp>
    </p:spTree>
    <p:extLst>
      <p:ext uri="{BB962C8B-B14F-4D97-AF65-F5344CB8AC3E}">
        <p14:creationId xmlns:p14="http://schemas.microsoft.com/office/powerpoint/2010/main" val="759804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539E338-AC8F-47DF-A6EC-B34285EB09CC}" type="datetimeFigureOut">
              <a:rPr kumimoji="1" lang="ja-JP" altLang="en-US" smtClean="0"/>
              <a:t>2026/5/1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73076B8-BAEF-4B9A-A476-AFF55EBF8AAB}" type="slidenum">
              <a:rPr kumimoji="1" lang="ja-JP" altLang="en-US" smtClean="0"/>
              <a:t>‹#›</a:t>
            </a:fld>
            <a:endParaRPr kumimoji="1" lang="ja-JP" altLang="en-US"/>
          </a:p>
        </p:txBody>
      </p:sp>
    </p:spTree>
    <p:extLst>
      <p:ext uri="{BB962C8B-B14F-4D97-AF65-F5344CB8AC3E}">
        <p14:creationId xmlns:p14="http://schemas.microsoft.com/office/powerpoint/2010/main" val="2924110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539E338-AC8F-47DF-A6EC-B34285EB09CC}" type="datetimeFigureOut">
              <a:rPr kumimoji="1" lang="ja-JP" altLang="en-US" smtClean="0"/>
              <a:t>2026/5/1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73076B8-BAEF-4B9A-A476-AFF55EBF8AAB}" type="slidenum">
              <a:rPr kumimoji="1" lang="ja-JP" altLang="en-US" smtClean="0"/>
              <a:t>‹#›</a:t>
            </a:fld>
            <a:endParaRPr kumimoji="1" lang="ja-JP" altLang="en-US"/>
          </a:p>
        </p:txBody>
      </p:sp>
    </p:spTree>
    <p:extLst>
      <p:ext uri="{BB962C8B-B14F-4D97-AF65-F5344CB8AC3E}">
        <p14:creationId xmlns:p14="http://schemas.microsoft.com/office/powerpoint/2010/main" val="2568887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4539E338-AC8F-47DF-A6EC-B34285EB09CC}" type="datetimeFigureOut">
              <a:rPr kumimoji="1" lang="ja-JP" altLang="en-US" smtClean="0"/>
              <a:t>2026/5/1</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D73076B8-BAEF-4B9A-A476-AFF55EBF8AAB}" type="slidenum">
              <a:rPr kumimoji="1" lang="ja-JP" altLang="en-US" smtClean="0"/>
              <a:t>‹#›</a:t>
            </a:fld>
            <a:endParaRPr kumimoji="1" lang="ja-JP" altLang="en-US"/>
          </a:p>
        </p:txBody>
      </p:sp>
    </p:spTree>
    <p:extLst>
      <p:ext uri="{BB962C8B-B14F-4D97-AF65-F5344CB8AC3E}">
        <p14:creationId xmlns:p14="http://schemas.microsoft.com/office/powerpoint/2010/main" val="145362440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01226-AD70-F68A-1DAA-418E8C774C56}"/>
            </a:ext>
          </a:extLst>
        </p:cNvPr>
        <p:cNvGrpSpPr/>
        <p:nvPr/>
      </p:nvGrpSpPr>
      <p:grpSpPr>
        <a:xfrm>
          <a:off x="0" y="0"/>
          <a:ext cx="0" cy="0"/>
          <a:chOff x="0" y="0"/>
          <a:chExt cx="0" cy="0"/>
        </a:xfrm>
      </p:grpSpPr>
      <p:grpSp>
        <p:nvGrpSpPr>
          <p:cNvPr id="25" name="グループ化 24">
            <a:extLst>
              <a:ext uri="{FF2B5EF4-FFF2-40B4-BE49-F238E27FC236}">
                <a16:creationId xmlns:a16="http://schemas.microsoft.com/office/drawing/2014/main" id="{55BF1A91-CEC6-0F7A-74F1-2ED4549953E2}"/>
              </a:ext>
            </a:extLst>
          </p:cNvPr>
          <p:cNvGrpSpPr/>
          <p:nvPr/>
        </p:nvGrpSpPr>
        <p:grpSpPr>
          <a:xfrm>
            <a:off x="0" y="0"/>
            <a:ext cx="6858000" cy="9906000"/>
            <a:chOff x="0" y="0"/>
            <a:chExt cx="9906000" cy="6858000"/>
          </a:xfrm>
        </p:grpSpPr>
        <p:sp>
          <p:nvSpPr>
            <p:cNvPr id="23" name="正方形/長方形 22">
              <a:extLst>
                <a:ext uri="{FF2B5EF4-FFF2-40B4-BE49-F238E27FC236}">
                  <a16:creationId xmlns:a16="http://schemas.microsoft.com/office/drawing/2014/main" id="{141F0F6A-7A08-DCB6-2FC8-CDD484018112}"/>
                </a:ext>
              </a:extLst>
            </p:cNvPr>
            <p:cNvSpPr/>
            <p:nvPr/>
          </p:nvSpPr>
          <p:spPr>
            <a:xfrm>
              <a:off x="0" y="0"/>
              <a:ext cx="9906000" cy="6858000"/>
            </a:xfrm>
            <a:prstGeom prst="rect">
              <a:avLst/>
            </a:prstGeom>
            <a:solidFill>
              <a:srgbClr val="FBCEC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a:extLst>
                <a:ext uri="{FF2B5EF4-FFF2-40B4-BE49-F238E27FC236}">
                  <a16:creationId xmlns:a16="http://schemas.microsoft.com/office/drawing/2014/main" id="{E0F6C475-21F9-9D25-15DD-0F3ADDAE998D}"/>
                </a:ext>
              </a:extLst>
            </p:cNvPr>
            <p:cNvSpPr/>
            <p:nvPr/>
          </p:nvSpPr>
          <p:spPr>
            <a:xfrm>
              <a:off x="208991" y="96159"/>
              <a:ext cx="9488021" cy="6665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 name="テキスト ボックス 3">
            <a:extLst>
              <a:ext uri="{FF2B5EF4-FFF2-40B4-BE49-F238E27FC236}">
                <a16:creationId xmlns:a16="http://schemas.microsoft.com/office/drawing/2014/main" id="{C61C47AB-C9CB-ADFC-4779-F3D9038082DD}"/>
              </a:ext>
            </a:extLst>
          </p:cNvPr>
          <p:cNvSpPr txBox="1"/>
          <p:nvPr/>
        </p:nvSpPr>
        <p:spPr>
          <a:xfrm>
            <a:off x="311023" y="208686"/>
            <a:ext cx="6309696" cy="707886"/>
          </a:xfrm>
          <a:prstGeom prst="rect">
            <a:avLst/>
          </a:prstGeom>
          <a:noFill/>
        </p:spPr>
        <p:txBody>
          <a:bodyPr wrap="square" rtlCol="0">
            <a:spAutoFit/>
          </a:bodyPr>
          <a:lstStyle/>
          <a:p>
            <a:pPr algn="ctr"/>
            <a:r>
              <a:rPr kumimoji="1" lang="ja-JP" altLang="en-US" sz="2400" b="1">
                <a:latin typeface="Meiryo UI" panose="020B0604030504040204" pitchFamily="50" charset="-128"/>
                <a:ea typeface="Meiryo UI" panose="020B0604030504040204" pitchFamily="50" charset="-128"/>
              </a:rPr>
              <a:t>受講者募集のお知らせ</a:t>
            </a:r>
            <a:endParaRPr kumimoji="1" lang="en-US" altLang="ja-JP" sz="2400" b="1">
              <a:latin typeface="Meiryo UI" panose="020B0604030504040204" pitchFamily="50" charset="-128"/>
              <a:ea typeface="Meiryo UI" panose="020B0604030504040204" pitchFamily="50" charset="-128"/>
            </a:endParaRPr>
          </a:p>
          <a:p>
            <a:pPr algn="ctr"/>
            <a:r>
              <a:rPr kumimoji="1" lang="ja-JP" altLang="en-US" sz="1600" b="1">
                <a:latin typeface="Meiryo UI" panose="020B0604030504040204" pitchFamily="50" charset="-128"/>
                <a:ea typeface="Meiryo UI" panose="020B0604030504040204" pitchFamily="50" charset="-128"/>
              </a:rPr>
              <a:t>～心のサポーター指導者養成研修を開催します～</a:t>
            </a:r>
            <a:endParaRPr kumimoji="1" lang="ja-JP" altLang="en-US" sz="1400" b="1">
              <a:latin typeface="Meiryo UI" panose="020B0604030504040204" pitchFamily="50" charset="-128"/>
              <a:ea typeface="Meiryo UI" panose="020B0604030504040204" pitchFamily="50" charset="-128"/>
            </a:endParaRPr>
          </a:p>
        </p:txBody>
      </p:sp>
      <p:graphicFrame>
        <p:nvGraphicFramePr>
          <p:cNvPr id="5" name="表 4">
            <a:extLst>
              <a:ext uri="{FF2B5EF4-FFF2-40B4-BE49-F238E27FC236}">
                <a16:creationId xmlns:a16="http://schemas.microsoft.com/office/drawing/2014/main" id="{D24C0572-88DA-8FA6-7050-13E3EDA3F992}"/>
              </a:ext>
            </a:extLst>
          </p:cNvPr>
          <p:cNvGraphicFramePr>
            <a:graphicFrameLocks noGrp="1"/>
          </p:cNvGraphicFramePr>
          <p:nvPr/>
        </p:nvGraphicFramePr>
        <p:xfrm>
          <a:off x="370030" y="956027"/>
          <a:ext cx="6117940" cy="1760220"/>
        </p:xfrm>
        <a:graphic>
          <a:graphicData uri="http://schemas.openxmlformats.org/drawingml/2006/table">
            <a:tbl>
              <a:tblPr firstRow="1" bandRow="1">
                <a:tableStyleId>{93296810-A885-4BE3-A3E7-6D5BEEA58F35}</a:tableStyleId>
              </a:tblPr>
              <a:tblGrid>
                <a:gridCol w="789940">
                  <a:extLst>
                    <a:ext uri="{9D8B030D-6E8A-4147-A177-3AD203B41FA5}">
                      <a16:colId xmlns:a16="http://schemas.microsoft.com/office/drawing/2014/main" val="1969792253"/>
                    </a:ext>
                  </a:extLst>
                </a:gridCol>
                <a:gridCol w="2088000">
                  <a:extLst>
                    <a:ext uri="{9D8B030D-6E8A-4147-A177-3AD203B41FA5}">
                      <a16:colId xmlns:a16="http://schemas.microsoft.com/office/drawing/2014/main" val="1061520572"/>
                    </a:ext>
                  </a:extLst>
                </a:gridCol>
                <a:gridCol w="1152000">
                  <a:extLst>
                    <a:ext uri="{9D8B030D-6E8A-4147-A177-3AD203B41FA5}">
                      <a16:colId xmlns:a16="http://schemas.microsoft.com/office/drawing/2014/main" val="3356533527"/>
                    </a:ext>
                  </a:extLst>
                </a:gridCol>
                <a:gridCol w="2088000">
                  <a:extLst>
                    <a:ext uri="{9D8B030D-6E8A-4147-A177-3AD203B41FA5}">
                      <a16:colId xmlns:a16="http://schemas.microsoft.com/office/drawing/2014/main" val="1539434321"/>
                    </a:ext>
                  </a:extLst>
                </a:gridCol>
              </a:tblGrid>
              <a:tr h="201608">
                <a:tc>
                  <a:txBody>
                    <a:bodyPr/>
                    <a:lstStyle/>
                    <a:p>
                      <a:pPr algn="ctr"/>
                      <a:r>
                        <a:rPr kumimoji="1" lang="ja-JP" altLang="en-US" sz="1050" b="0">
                          <a:solidFill>
                            <a:schemeClr val="tx1"/>
                          </a:solidFill>
                          <a:latin typeface="Meiryo UI" panose="020B0604030504040204" pitchFamily="50" charset="-128"/>
                          <a:ea typeface="Meiryo UI" panose="020B0604030504040204" pitchFamily="50" charset="-128"/>
                        </a:rPr>
                        <a:t>回数</a:t>
                      </a:r>
                    </a:p>
                  </a:txBody>
                  <a:tcPr>
                    <a:solidFill>
                      <a:srgbClr val="FBCECF"/>
                    </a:solidFill>
                  </a:tcPr>
                </a:tc>
                <a:tc>
                  <a:txBody>
                    <a:bodyPr/>
                    <a:lstStyle/>
                    <a:p>
                      <a:pPr algn="ctr"/>
                      <a:r>
                        <a:rPr kumimoji="1" lang="ja-JP" altLang="en-US" sz="1050" b="0">
                          <a:solidFill>
                            <a:schemeClr val="tx1"/>
                          </a:solidFill>
                          <a:latin typeface="Meiryo UI" panose="020B0604030504040204" pitchFamily="50" charset="-128"/>
                          <a:ea typeface="Meiryo UI" panose="020B0604030504040204" pitchFamily="50" charset="-128"/>
                        </a:rPr>
                        <a:t>開催日</a:t>
                      </a:r>
                    </a:p>
                  </a:txBody>
                  <a:tcPr>
                    <a:solidFill>
                      <a:srgbClr val="FBCECF"/>
                    </a:solidFill>
                  </a:tcPr>
                </a:tc>
                <a:tc>
                  <a:txBody>
                    <a:bodyPr/>
                    <a:lstStyle/>
                    <a:p>
                      <a:pPr algn="ctr"/>
                      <a:r>
                        <a:rPr kumimoji="1" lang="ja-JP" altLang="en-US" sz="1050" b="0">
                          <a:solidFill>
                            <a:schemeClr val="tx1"/>
                          </a:solidFill>
                          <a:latin typeface="Meiryo UI" panose="020B0604030504040204" pitchFamily="50" charset="-128"/>
                          <a:ea typeface="Meiryo UI" panose="020B0604030504040204" pitchFamily="50" charset="-128"/>
                        </a:rPr>
                        <a:t>開催時間</a:t>
                      </a:r>
                    </a:p>
                  </a:txBody>
                  <a:tcPr>
                    <a:solidFill>
                      <a:srgbClr val="FBCECF"/>
                    </a:solidFill>
                  </a:tcPr>
                </a:tc>
                <a:tc>
                  <a:txBody>
                    <a:bodyPr/>
                    <a:lstStyle/>
                    <a:p>
                      <a:pPr algn="ctr"/>
                      <a:r>
                        <a:rPr kumimoji="1" lang="ja-JP" altLang="en-US" sz="1050" b="0">
                          <a:solidFill>
                            <a:schemeClr val="tx1"/>
                          </a:solidFill>
                          <a:latin typeface="Meiryo UI" panose="020B0604030504040204" pitchFamily="50" charset="-128"/>
                          <a:ea typeface="Meiryo UI" panose="020B0604030504040204" pitchFamily="50" charset="-128"/>
                        </a:rPr>
                        <a:t>募集締切</a:t>
                      </a:r>
                    </a:p>
                  </a:txBody>
                  <a:tcPr>
                    <a:solidFill>
                      <a:srgbClr val="FBCECF"/>
                    </a:solidFill>
                  </a:tcPr>
                </a:tc>
                <a:extLst>
                  <a:ext uri="{0D108BD9-81ED-4DB2-BD59-A6C34878D82A}">
                    <a16:rowId xmlns:a16="http://schemas.microsoft.com/office/drawing/2014/main" val="3350447625"/>
                  </a:ext>
                </a:extLst>
              </a:tr>
              <a:tr h="201608">
                <a:tc>
                  <a:txBody>
                    <a:bodyPr/>
                    <a:lstStyle/>
                    <a:p>
                      <a:pPr algn="ctr"/>
                      <a:r>
                        <a:rPr kumimoji="1" lang="ja-JP" altLang="en-US" sz="1050">
                          <a:latin typeface="Meiryo UI" panose="020B0604030504040204" pitchFamily="50" charset="-128"/>
                          <a:ea typeface="Meiryo UI" panose="020B0604030504040204" pitchFamily="50" charset="-128"/>
                        </a:rPr>
                        <a:t>第</a:t>
                      </a:r>
                      <a:r>
                        <a:rPr kumimoji="1" lang="en-US" altLang="ja-JP" sz="1050">
                          <a:latin typeface="Meiryo UI" panose="020B0604030504040204" pitchFamily="50" charset="-128"/>
                          <a:ea typeface="Meiryo UI" panose="020B0604030504040204" pitchFamily="50" charset="-128"/>
                        </a:rPr>
                        <a:t>1</a:t>
                      </a:r>
                      <a:r>
                        <a:rPr kumimoji="1" lang="ja-JP" altLang="en-US" sz="1050">
                          <a:latin typeface="Meiryo UI" panose="020B0604030504040204" pitchFamily="50" charset="-128"/>
                          <a:ea typeface="Meiryo UI" panose="020B0604030504040204" pitchFamily="50" charset="-128"/>
                        </a:rPr>
                        <a:t>回</a:t>
                      </a:r>
                    </a:p>
                  </a:txBody>
                  <a:tcPr>
                    <a:solidFill>
                      <a:srgbClr val="FDEEEE"/>
                    </a:solidFill>
                  </a:tcPr>
                </a:tc>
                <a:tc>
                  <a:txBody>
                    <a:bodyPr/>
                    <a:lstStyle/>
                    <a:p>
                      <a:pPr algn="l">
                        <a:tabLst>
                          <a:tab pos="268288" algn="l"/>
                          <a:tab pos="1431925" algn="l"/>
                        </a:tabLst>
                      </a:pPr>
                      <a:r>
                        <a:rPr kumimoji="1" lang="en-US" altLang="ja-JP" sz="1050" b="1">
                          <a:latin typeface="Meiryo UI" panose="020B0604030504040204" pitchFamily="50" charset="-128"/>
                          <a:ea typeface="Meiryo UI" panose="020B0604030504040204" pitchFamily="50" charset="-128"/>
                        </a:rPr>
                        <a:t>	</a:t>
                      </a:r>
                      <a:r>
                        <a:rPr kumimoji="1" lang="ja-JP" altLang="en-US" sz="1050" b="1">
                          <a:latin typeface="Meiryo UI" panose="020B0604030504040204" pitchFamily="50" charset="-128"/>
                          <a:ea typeface="Meiryo UI" panose="020B0604030504040204" pitchFamily="50" charset="-128"/>
                        </a:rPr>
                        <a:t>令和</a:t>
                      </a:r>
                      <a:r>
                        <a:rPr kumimoji="1" lang="en-US" altLang="ja-JP" sz="1050" b="1">
                          <a:latin typeface="Meiryo UI" panose="020B0604030504040204" pitchFamily="50" charset="-128"/>
                          <a:ea typeface="Meiryo UI" panose="020B0604030504040204" pitchFamily="50" charset="-128"/>
                        </a:rPr>
                        <a:t>8</a:t>
                      </a:r>
                      <a:r>
                        <a:rPr kumimoji="1" lang="ja-JP" altLang="en-US" sz="1050" b="1">
                          <a:latin typeface="Meiryo UI" panose="020B0604030504040204" pitchFamily="50" charset="-128"/>
                          <a:ea typeface="Meiryo UI" panose="020B0604030504040204" pitchFamily="50" charset="-128"/>
                        </a:rPr>
                        <a:t>年 </a:t>
                      </a:r>
                      <a:r>
                        <a:rPr kumimoji="1" lang="en-US" altLang="ja-JP" sz="1050" b="1" kern="1200">
                          <a:solidFill>
                            <a:schemeClr val="dk1"/>
                          </a:solidFill>
                          <a:effectLst/>
                          <a:latin typeface="Meiryo UI" panose="020B0604030504040204" pitchFamily="50" charset="-128"/>
                          <a:ea typeface="Meiryo UI" panose="020B0604030504040204" pitchFamily="50" charset="-128"/>
                        </a:rPr>
                        <a:t>5</a:t>
                      </a:r>
                      <a:r>
                        <a:rPr kumimoji="1" lang="ja-JP" altLang="ja-JP" sz="1050" b="1" kern="1200">
                          <a:solidFill>
                            <a:schemeClr val="dk1"/>
                          </a:solidFill>
                          <a:effectLst/>
                          <a:latin typeface="Meiryo UI" panose="020B0604030504040204" pitchFamily="50" charset="-128"/>
                          <a:ea typeface="Meiryo UI" panose="020B0604030504040204" pitchFamily="50" charset="-128"/>
                        </a:rPr>
                        <a:t>月</a:t>
                      </a:r>
                      <a:r>
                        <a:rPr kumimoji="1" lang="en-US" altLang="ja-JP" sz="1050" b="1" kern="1200">
                          <a:solidFill>
                            <a:schemeClr val="dk1"/>
                          </a:solidFill>
                          <a:effectLst/>
                          <a:latin typeface="Meiryo UI" panose="020B0604030504040204" pitchFamily="50" charset="-128"/>
                          <a:ea typeface="Meiryo UI" panose="020B0604030504040204" pitchFamily="50" charset="-128"/>
                        </a:rPr>
                        <a:t> 21</a:t>
                      </a:r>
                      <a:r>
                        <a:rPr kumimoji="1" lang="ja-JP" altLang="ja-JP" sz="1050" b="1" kern="1200">
                          <a:solidFill>
                            <a:schemeClr val="dk1"/>
                          </a:solidFill>
                          <a:effectLst/>
                          <a:latin typeface="Meiryo UI" panose="020B0604030504040204" pitchFamily="50" charset="-128"/>
                          <a:ea typeface="Meiryo UI" panose="020B0604030504040204" pitchFamily="50" charset="-128"/>
                        </a:rPr>
                        <a:t>日</a:t>
                      </a:r>
                      <a:r>
                        <a:rPr kumimoji="1" lang="en-US" altLang="ja-JP" sz="1050" b="1" kern="1200">
                          <a:solidFill>
                            <a:schemeClr val="dk1"/>
                          </a:solidFill>
                          <a:effectLst/>
                          <a:latin typeface="Meiryo UI" panose="020B0604030504040204" pitchFamily="50" charset="-128"/>
                          <a:ea typeface="Meiryo UI" panose="020B0604030504040204" pitchFamily="50" charset="-128"/>
                        </a:rPr>
                        <a:t> (</a:t>
                      </a:r>
                      <a:r>
                        <a:rPr kumimoji="1" lang="ja-JP" altLang="ja-JP" sz="1050" b="1" kern="1200">
                          <a:solidFill>
                            <a:schemeClr val="dk1"/>
                          </a:solidFill>
                          <a:effectLst/>
                          <a:latin typeface="Meiryo UI" panose="020B0604030504040204" pitchFamily="50" charset="-128"/>
                          <a:ea typeface="Meiryo UI" panose="020B0604030504040204" pitchFamily="50" charset="-128"/>
                        </a:rPr>
                        <a:t>木</a:t>
                      </a:r>
                      <a:r>
                        <a:rPr kumimoji="1" lang="en-US" altLang="ja-JP" sz="1050" b="1" kern="1200">
                          <a:solidFill>
                            <a:schemeClr val="dk1"/>
                          </a:solidFill>
                          <a:effectLst/>
                          <a:latin typeface="Meiryo UI" panose="020B0604030504040204" pitchFamily="50" charset="-128"/>
                          <a:ea typeface="Meiryo UI" panose="020B0604030504040204" pitchFamily="50" charset="-128"/>
                        </a:rPr>
                        <a:t>)</a:t>
                      </a:r>
                      <a:endParaRPr kumimoji="1" lang="ja-JP" altLang="en-US" sz="1050" b="1">
                        <a:latin typeface="Meiryo UI" panose="020B0604030504040204" pitchFamily="50" charset="-128"/>
                        <a:ea typeface="Meiryo UI" panose="020B0604030504040204" pitchFamily="50" charset="-128"/>
                      </a:endParaRPr>
                    </a:p>
                  </a:txBody>
                  <a:tcPr>
                    <a:solidFill>
                      <a:srgbClr val="FDEEEE"/>
                    </a:solidFill>
                  </a:tcPr>
                </a:tc>
                <a:tc>
                  <a:txBody>
                    <a:bodyPr/>
                    <a:lstStyle/>
                    <a:p>
                      <a:pPr algn="ctr"/>
                      <a:r>
                        <a:rPr kumimoji="1" lang="en-US" altLang="ja-JP" sz="1050">
                          <a:latin typeface="Meiryo UI" panose="020B0604030504040204" pitchFamily="50" charset="-128"/>
                          <a:ea typeface="Meiryo UI" panose="020B0604030504040204" pitchFamily="50" charset="-128"/>
                        </a:rPr>
                        <a:t>10</a:t>
                      </a:r>
                      <a:r>
                        <a:rPr kumimoji="1" lang="ja-JP" altLang="en-US" sz="1050">
                          <a:latin typeface="Meiryo UI" panose="020B0604030504040204" pitchFamily="50" charset="-128"/>
                          <a:ea typeface="Meiryo UI" panose="020B0604030504040204" pitchFamily="50" charset="-128"/>
                        </a:rPr>
                        <a:t>時～</a:t>
                      </a:r>
                      <a:r>
                        <a:rPr kumimoji="1" lang="en-US" altLang="ja-JP" sz="1050">
                          <a:latin typeface="Meiryo UI" panose="020B0604030504040204" pitchFamily="50" charset="-128"/>
                          <a:ea typeface="Meiryo UI" panose="020B0604030504040204" pitchFamily="50" charset="-128"/>
                        </a:rPr>
                        <a:t>12</a:t>
                      </a:r>
                      <a:r>
                        <a:rPr kumimoji="1" lang="ja-JP" altLang="en-US" sz="1050">
                          <a:latin typeface="Meiryo UI" panose="020B0604030504040204" pitchFamily="50" charset="-128"/>
                          <a:ea typeface="Meiryo UI" panose="020B0604030504040204" pitchFamily="50" charset="-128"/>
                        </a:rPr>
                        <a:t>時</a:t>
                      </a:r>
                    </a:p>
                  </a:txBody>
                  <a:tcPr>
                    <a:solidFill>
                      <a:srgbClr val="FDEEEE"/>
                    </a:solidFill>
                  </a:tcPr>
                </a:tc>
                <a:tc>
                  <a:txBody>
                    <a:bodyPr/>
                    <a:lstStyle/>
                    <a:p>
                      <a:pPr algn="l">
                        <a:tabLst>
                          <a:tab pos="268288" algn="l"/>
                          <a:tab pos="1431925" algn="l"/>
                        </a:tabLst>
                      </a:pPr>
                      <a:r>
                        <a:rPr kumimoji="1" lang="en-US" altLang="ja-JP" sz="1050">
                          <a:solidFill>
                            <a:srgbClr val="F40064"/>
                          </a:solidFill>
                          <a:latin typeface="Meiryo UI" panose="020B0604030504040204" pitchFamily="50" charset="-128"/>
                          <a:ea typeface="Meiryo UI" panose="020B0604030504040204" pitchFamily="50" charset="-128"/>
                        </a:rPr>
                        <a:t>	</a:t>
                      </a:r>
                      <a:r>
                        <a:rPr kumimoji="1" lang="ja-JP" altLang="en-US" sz="1050">
                          <a:solidFill>
                            <a:srgbClr val="F40064"/>
                          </a:solidFill>
                          <a:latin typeface="Meiryo UI" panose="020B0604030504040204" pitchFamily="50" charset="-128"/>
                          <a:ea typeface="Meiryo UI" panose="020B0604030504040204" pitchFamily="50" charset="-128"/>
                        </a:rPr>
                        <a:t>令和</a:t>
                      </a:r>
                      <a:r>
                        <a:rPr kumimoji="1" lang="en-US" altLang="ja-JP" sz="1050">
                          <a:solidFill>
                            <a:srgbClr val="F40064"/>
                          </a:solidFill>
                          <a:latin typeface="Meiryo UI" panose="020B0604030504040204" pitchFamily="50" charset="-128"/>
                          <a:ea typeface="Meiryo UI" panose="020B0604030504040204" pitchFamily="50" charset="-128"/>
                        </a:rPr>
                        <a:t>8</a:t>
                      </a:r>
                      <a:r>
                        <a:rPr kumimoji="1" lang="ja-JP" altLang="en-US" sz="1050">
                          <a:solidFill>
                            <a:srgbClr val="F40064"/>
                          </a:solidFill>
                          <a:latin typeface="Meiryo UI" panose="020B0604030504040204" pitchFamily="50" charset="-128"/>
                          <a:ea typeface="Meiryo UI" panose="020B0604030504040204" pitchFamily="50" charset="-128"/>
                        </a:rPr>
                        <a:t>年 </a:t>
                      </a:r>
                      <a:r>
                        <a:rPr kumimoji="1" lang="en-US" altLang="ja-JP" sz="1050" kern="1200">
                          <a:solidFill>
                            <a:srgbClr val="F40064"/>
                          </a:solidFill>
                          <a:effectLst/>
                          <a:latin typeface="Meiryo UI" panose="020B0604030504040204" pitchFamily="50" charset="-128"/>
                          <a:ea typeface="Meiryo UI" panose="020B0604030504040204" pitchFamily="50" charset="-128"/>
                        </a:rPr>
                        <a:t>5</a:t>
                      </a:r>
                      <a:r>
                        <a:rPr kumimoji="1" lang="ja-JP" altLang="ja-JP" sz="1050" kern="1200">
                          <a:solidFill>
                            <a:srgbClr val="F40064"/>
                          </a:solidFill>
                          <a:effectLst/>
                          <a:latin typeface="Meiryo UI" panose="020B0604030504040204" pitchFamily="50" charset="-128"/>
                          <a:ea typeface="Meiryo UI" panose="020B0604030504040204" pitchFamily="50" charset="-128"/>
                        </a:rPr>
                        <a:t>月</a:t>
                      </a:r>
                      <a:r>
                        <a:rPr kumimoji="1" lang="en-US" altLang="ja-JP" sz="1050" kern="1200">
                          <a:solidFill>
                            <a:srgbClr val="F40064"/>
                          </a:solidFill>
                          <a:effectLst/>
                          <a:latin typeface="Meiryo UI" panose="020B0604030504040204" pitchFamily="50" charset="-128"/>
                          <a:ea typeface="Meiryo UI" panose="020B0604030504040204" pitchFamily="50" charset="-128"/>
                        </a:rPr>
                        <a:t> 14</a:t>
                      </a:r>
                      <a:r>
                        <a:rPr kumimoji="1" lang="ja-JP" altLang="ja-JP" sz="1050" kern="1200">
                          <a:solidFill>
                            <a:srgbClr val="F40064"/>
                          </a:solidFill>
                          <a:effectLst/>
                          <a:latin typeface="Meiryo UI" panose="020B0604030504040204" pitchFamily="50" charset="-128"/>
                          <a:ea typeface="Meiryo UI" panose="020B0604030504040204" pitchFamily="50" charset="-128"/>
                        </a:rPr>
                        <a:t>日</a:t>
                      </a:r>
                      <a:r>
                        <a:rPr kumimoji="1" lang="en-US" altLang="ja-JP" sz="1050" kern="1200">
                          <a:solidFill>
                            <a:srgbClr val="F40064"/>
                          </a:solidFill>
                          <a:effectLst/>
                          <a:latin typeface="Meiryo UI" panose="020B0604030504040204" pitchFamily="50" charset="-128"/>
                          <a:ea typeface="Meiryo UI" panose="020B0604030504040204" pitchFamily="50" charset="-128"/>
                        </a:rPr>
                        <a:t> (</a:t>
                      </a:r>
                      <a:r>
                        <a:rPr kumimoji="1" lang="ja-JP" altLang="ja-JP" sz="1050" kern="1200">
                          <a:solidFill>
                            <a:srgbClr val="F40064"/>
                          </a:solidFill>
                          <a:effectLst/>
                          <a:latin typeface="Meiryo UI" panose="020B0604030504040204" pitchFamily="50" charset="-128"/>
                          <a:ea typeface="Meiryo UI" panose="020B0604030504040204" pitchFamily="50" charset="-128"/>
                        </a:rPr>
                        <a:t>木</a:t>
                      </a:r>
                      <a:r>
                        <a:rPr kumimoji="1" lang="en-US" altLang="ja-JP" sz="1050" kern="1200">
                          <a:solidFill>
                            <a:srgbClr val="F40064"/>
                          </a:solidFill>
                          <a:effectLst/>
                          <a:latin typeface="Meiryo UI" panose="020B0604030504040204" pitchFamily="50" charset="-128"/>
                          <a:ea typeface="Meiryo UI" panose="020B0604030504040204" pitchFamily="50" charset="-128"/>
                        </a:rPr>
                        <a:t>)</a:t>
                      </a:r>
                      <a:endParaRPr kumimoji="1" lang="ja-JP" altLang="en-US" sz="1050">
                        <a:solidFill>
                          <a:srgbClr val="F40064"/>
                        </a:solidFill>
                        <a:latin typeface="Meiryo UI" panose="020B0604030504040204" pitchFamily="50" charset="-128"/>
                        <a:ea typeface="Meiryo UI" panose="020B0604030504040204" pitchFamily="50" charset="-128"/>
                      </a:endParaRPr>
                    </a:p>
                  </a:txBody>
                  <a:tcPr>
                    <a:solidFill>
                      <a:srgbClr val="FDEEEE"/>
                    </a:solidFill>
                  </a:tcPr>
                </a:tc>
                <a:extLst>
                  <a:ext uri="{0D108BD9-81ED-4DB2-BD59-A6C34878D82A}">
                    <a16:rowId xmlns:a16="http://schemas.microsoft.com/office/drawing/2014/main" val="3605606206"/>
                  </a:ext>
                </a:extLst>
              </a:tr>
              <a:tr h="201608">
                <a:tc>
                  <a:txBody>
                    <a:bodyPr/>
                    <a:lstStyle/>
                    <a:p>
                      <a:pPr algn="ctr"/>
                      <a:r>
                        <a:rPr kumimoji="1" lang="ja-JP" altLang="en-US" sz="1050">
                          <a:latin typeface="Meiryo UI" panose="020B0604030504040204" pitchFamily="50" charset="-128"/>
                          <a:ea typeface="Meiryo UI" panose="020B0604030504040204" pitchFamily="50" charset="-128"/>
                        </a:rPr>
                        <a:t>第</a:t>
                      </a:r>
                      <a:r>
                        <a:rPr kumimoji="1" lang="en-US" altLang="ja-JP" sz="1050">
                          <a:latin typeface="Meiryo UI" panose="020B0604030504040204" pitchFamily="50" charset="-128"/>
                          <a:ea typeface="Meiryo UI" panose="020B0604030504040204" pitchFamily="50" charset="-128"/>
                        </a:rPr>
                        <a:t>2</a:t>
                      </a:r>
                      <a:r>
                        <a:rPr kumimoji="1" lang="ja-JP" altLang="en-US" sz="1050">
                          <a:latin typeface="Meiryo UI" panose="020B0604030504040204" pitchFamily="50" charset="-128"/>
                          <a:ea typeface="Meiryo UI" panose="020B0604030504040204" pitchFamily="50" charset="-128"/>
                        </a:rPr>
                        <a:t>回</a:t>
                      </a:r>
                    </a:p>
                  </a:txBody>
                  <a:tcPr>
                    <a:solidFill>
                      <a:srgbClr val="FDEEEE"/>
                    </a:solidFill>
                  </a:tcPr>
                </a:tc>
                <a:tc>
                  <a:txBody>
                    <a:bodyPr/>
                    <a:lstStyle/>
                    <a:p>
                      <a:pPr algn="l">
                        <a:tabLst>
                          <a:tab pos="268288" algn="l"/>
                          <a:tab pos="1431925" algn="l"/>
                        </a:tabLst>
                      </a:pPr>
                      <a:r>
                        <a:rPr kumimoji="1" lang="en-US" altLang="ja-JP" sz="1050" b="1">
                          <a:latin typeface="Meiryo UI" panose="020B0604030504040204" pitchFamily="50" charset="-128"/>
                          <a:ea typeface="Meiryo UI" panose="020B0604030504040204" pitchFamily="50" charset="-128"/>
                        </a:rPr>
                        <a:t>	</a:t>
                      </a:r>
                      <a:r>
                        <a:rPr kumimoji="1" lang="ja-JP" altLang="en-US" sz="1050" b="1">
                          <a:latin typeface="Meiryo UI" panose="020B0604030504040204" pitchFamily="50" charset="-128"/>
                          <a:ea typeface="Meiryo UI" panose="020B0604030504040204" pitchFamily="50" charset="-128"/>
                        </a:rPr>
                        <a:t>令和</a:t>
                      </a:r>
                      <a:r>
                        <a:rPr kumimoji="1" lang="en-US" altLang="ja-JP" sz="1050" b="1">
                          <a:latin typeface="Meiryo UI" panose="020B0604030504040204" pitchFamily="50" charset="-128"/>
                          <a:ea typeface="Meiryo UI" panose="020B0604030504040204" pitchFamily="50" charset="-128"/>
                        </a:rPr>
                        <a:t>8</a:t>
                      </a:r>
                      <a:r>
                        <a:rPr kumimoji="1" lang="ja-JP" altLang="en-US" sz="1050" b="1">
                          <a:latin typeface="Meiryo UI" panose="020B0604030504040204" pitchFamily="50" charset="-128"/>
                          <a:ea typeface="Meiryo UI" panose="020B0604030504040204" pitchFamily="50" charset="-128"/>
                        </a:rPr>
                        <a:t>年 </a:t>
                      </a:r>
                      <a:r>
                        <a:rPr kumimoji="1" lang="en-US" altLang="ja-JP" sz="1050" b="1">
                          <a:latin typeface="Meiryo UI" panose="020B0604030504040204" pitchFamily="50" charset="-128"/>
                          <a:ea typeface="Meiryo UI" panose="020B0604030504040204" pitchFamily="50" charset="-128"/>
                        </a:rPr>
                        <a:t>7</a:t>
                      </a:r>
                      <a:r>
                        <a:rPr kumimoji="1" lang="ja-JP" altLang="en-US" sz="1050" b="1">
                          <a:latin typeface="Meiryo UI" panose="020B0604030504040204" pitchFamily="50" charset="-128"/>
                          <a:ea typeface="Meiryo UI" panose="020B0604030504040204" pitchFamily="50" charset="-128"/>
                        </a:rPr>
                        <a:t>月 </a:t>
                      </a:r>
                      <a:r>
                        <a:rPr kumimoji="1" lang="en-US" altLang="ja-JP" sz="1050" b="1">
                          <a:latin typeface="Meiryo UI" panose="020B0604030504040204" pitchFamily="50" charset="-128"/>
                          <a:ea typeface="Meiryo UI" panose="020B0604030504040204" pitchFamily="50" charset="-128"/>
                        </a:rPr>
                        <a:t>23</a:t>
                      </a:r>
                      <a:r>
                        <a:rPr kumimoji="1" lang="ja-JP" altLang="en-US" sz="1050" b="1">
                          <a:latin typeface="Meiryo UI" panose="020B0604030504040204" pitchFamily="50" charset="-128"/>
                          <a:ea typeface="Meiryo UI" panose="020B0604030504040204" pitchFamily="50" charset="-128"/>
                        </a:rPr>
                        <a:t>日 </a:t>
                      </a:r>
                      <a:r>
                        <a:rPr kumimoji="1" lang="en-US" altLang="ja-JP" sz="1050" b="1">
                          <a:latin typeface="Meiryo UI" panose="020B0604030504040204" pitchFamily="50" charset="-128"/>
                          <a:ea typeface="Meiryo UI" panose="020B0604030504040204" pitchFamily="50" charset="-128"/>
                        </a:rPr>
                        <a:t>(</a:t>
                      </a:r>
                      <a:r>
                        <a:rPr kumimoji="1" lang="ja-JP" altLang="en-US" sz="1050" b="1">
                          <a:latin typeface="Meiryo UI" panose="020B0604030504040204" pitchFamily="50" charset="-128"/>
                          <a:ea typeface="Meiryo UI" panose="020B0604030504040204" pitchFamily="50" charset="-128"/>
                        </a:rPr>
                        <a:t>木</a:t>
                      </a:r>
                      <a:r>
                        <a:rPr kumimoji="1" lang="en-US" altLang="ja-JP" sz="1050" b="1">
                          <a:latin typeface="Meiryo UI" panose="020B0604030504040204" pitchFamily="50" charset="-128"/>
                          <a:ea typeface="Meiryo UI" panose="020B0604030504040204" pitchFamily="50" charset="-128"/>
                        </a:rPr>
                        <a:t>)</a:t>
                      </a:r>
                      <a:endParaRPr kumimoji="1" lang="ja-JP" altLang="en-US" sz="1050" b="1">
                        <a:latin typeface="Meiryo UI" panose="020B0604030504040204" pitchFamily="50" charset="-128"/>
                        <a:ea typeface="Meiryo UI" panose="020B0604030504040204" pitchFamily="50" charset="-128"/>
                      </a:endParaRPr>
                    </a:p>
                  </a:txBody>
                  <a:tcPr>
                    <a:solidFill>
                      <a:srgbClr val="FDEEEE"/>
                    </a:solidFill>
                  </a:tcPr>
                </a:tc>
                <a:tc>
                  <a:txBody>
                    <a:bodyPr/>
                    <a:lstStyle/>
                    <a:p>
                      <a:pPr algn="ctr"/>
                      <a:r>
                        <a:rPr kumimoji="1" lang="en-US" altLang="ja-JP" sz="1050">
                          <a:latin typeface="Meiryo UI" panose="020B0604030504040204" pitchFamily="50" charset="-128"/>
                          <a:ea typeface="Meiryo UI" panose="020B0604030504040204" pitchFamily="50" charset="-128"/>
                        </a:rPr>
                        <a:t>14</a:t>
                      </a:r>
                      <a:r>
                        <a:rPr kumimoji="1" lang="ja-JP" altLang="en-US" sz="1050">
                          <a:latin typeface="Meiryo UI" panose="020B0604030504040204" pitchFamily="50" charset="-128"/>
                          <a:ea typeface="Meiryo UI" panose="020B0604030504040204" pitchFamily="50" charset="-128"/>
                        </a:rPr>
                        <a:t>時～</a:t>
                      </a:r>
                      <a:r>
                        <a:rPr kumimoji="1" lang="en-US" altLang="ja-JP" sz="1050">
                          <a:latin typeface="Meiryo UI" panose="020B0604030504040204" pitchFamily="50" charset="-128"/>
                          <a:ea typeface="Meiryo UI" panose="020B0604030504040204" pitchFamily="50" charset="-128"/>
                        </a:rPr>
                        <a:t>16</a:t>
                      </a:r>
                      <a:r>
                        <a:rPr kumimoji="1" lang="ja-JP" altLang="en-US" sz="1050">
                          <a:latin typeface="Meiryo UI" panose="020B0604030504040204" pitchFamily="50" charset="-128"/>
                          <a:ea typeface="Meiryo UI" panose="020B0604030504040204" pitchFamily="50" charset="-128"/>
                        </a:rPr>
                        <a:t>時</a:t>
                      </a:r>
                    </a:p>
                  </a:txBody>
                  <a:tcPr>
                    <a:solidFill>
                      <a:srgbClr val="FDEEEE"/>
                    </a:solidFill>
                  </a:tcPr>
                </a:tc>
                <a:tc>
                  <a:txBody>
                    <a:bodyPr/>
                    <a:lstStyle/>
                    <a:p>
                      <a:pPr algn="l">
                        <a:tabLst>
                          <a:tab pos="268288" algn="l"/>
                          <a:tab pos="1431925" algn="l"/>
                        </a:tabLst>
                      </a:pPr>
                      <a:r>
                        <a:rPr kumimoji="1" lang="en-US" altLang="ja-JP" sz="1050">
                          <a:solidFill>
                            <a:srgbClr val="F40064"/>
                          </a:solidFill>
                          <a:latin typeface="Meiryo UI" panose="020B0604030504040204" pitchFamily="50" charset="-128"/>
                          <a:ea typeface="Meiryo UI" panose="020B0604030504040204" pitchFamily="50" charset="-128"/>
                        </a:rPr>
                        <a:t>	</a:t>
                      </a:r>
                      <a:r>
                        <a:rPr kumimoji="1" lang="ja-JP" altLang="en-US" sz="1050">
                          <a:solidFill>
                            <a:srgbClr val="F40064"/>
                          </a:solidFill>
                          <a:latin typeface="Meiryo UI" panose="020B0604030504040204" pitchFamily="50" charset="-128"/>
                          <a:ea typeface="Meiryo UI" panose="020B0604030504040204" pitchFamily="50" charset="-128"/>
                        </a:rPr>
                        <a:t>令和</a:t>
                      </a:r>
                      <a:r>
                        <a:rPr kumimoji="1" lang="en-US" altLang="ja-JP" sz="1050">
                          <a:solidFill>
                            <a:srgbClr val="F40064"/>
                          </a:solidFill>
                          <a:latin typeface="Meiryo UI" panose="020B0604030504040204" pitchFamily="50" charset="-128"/>
                          <a:ea typeface="Meiryo UI" panose="020B0604030504040204" pitchFamily="50" charset="-128"/>
                        </a:rPr>
                        <a:t>8</a:t>
                      </a:r>
                      <a:r>
                        <a:rPr kumimoji="1" lang="ja-JP" altLang="en-US" sz="1050">
                          <a:solidFill>
                            <a:srgbClr val="F40064"/>
                          </a:solidFill>
                          <a:latin typeface="Meiryo UI" panose="020B0604030504040204" pitchFamily="50" charset="-128"/>
                          <a:ea typeface="Meiryo UI" panose="020B0604030504040204" pitchFamily="50" charset="-128"/>
                        </a:rPr>
                        <a:t>年 </a:t>
                      </a:r>
                      <a:r>
                        <a:rPr kumimoji="1" lang="en-US" altLang="ja-JP" sz="1050">
                          <a:solidFill>
                            <a:srgbClr val="F40064"/>
                          </a:solidFill>
                          <a:latin typeface="Meiryo UI" panose="020B0604030504040204" pitchFamily="50" charset="-128"/>
                          <a:ea typeface="Meiryo UI" panose="020B0604030504040204" pitchFamily="50" charset="-128"/>
                        </a:rPr>
                        <a:t>7</a:t>
                      </a:r>
                      <a:r>
                        <a:rPr kumimoji="1" lang="ja-JP" altLang="en-US" sz="1050">
                          <a:solidFill>
                            <a:srgbClr val="F40064"/>
                          </a:solidFill>
                          <a:latin typeface="Meiryo UI" panose="020B0604030504040204" pitchFamily="50" charset="-128"/>
                          <a:ea typeface="Meiryo UI" panose="020B0604030504040204" pitchFamily="50" charset="-128"/>
                        </a:rPr>
                        <a:t>月 </a:t>
                      </a:r>
                      <a:r>
                        <a:rPr kumimoji="1" lang="en-US" altLang="ja-JP" sz="1050">
                          <a:solidFill>
                            <a:srgbClr val="F40064"/>
                          </a:solidFill>
                          <a:latin typeface="Meiryo UI" panose="020B0604030504040204" pitchFamily="50" charset="-128"/>
                          <a:ea typeface="Meiryo UI" panose="020B0604030504040204" pitchFamily="50" charset="-128"/>
                        </a:rPr>
                        <a:t>13</a:t>
                      </a:r>
                      <a:r>
                        <a:rPr kumimoji="1" lang="ja-JP" altLang="en-US" sz="1050">
                          <a:solidFill>
                            <a:srgbClr val="F40064"/>
                          </a:solidFill>
                          <a:latin typeface="Meiryo UI" panose="020B0604030504040204" pitchFamily="50" charset="-128"/>
                          <a:ea typeface="Meiryo UI" panose="020B0604030504040204" pitchFamily="50" charset="-128"/>
                        </a:rPr>
                        <a:t>日 </a:t>
                      </a:r>
                      <a:r>
                        <a:rPr kumimoji="1" lang="en-US" altLang="ja-JP" sz="1050">
                          <a:solidFill>
                            <a:srgbClr val="F40064"/>
                          </a:solidFill>
                          <a:latin typeface="Meiryo UI" panose="020B0604030504040204" pitchFamily="50" charset="-128"/>
                          <a:ea typeface="Meiryo UI" panose="020B0604030504040204" pitchFamily="50" charset="-128"/>
                        </a:rPr>
                        <a:t>(</a:t>
                      </a:r>
                      <a:r>
                        <a:rPr kumimoji="1" lang="ja-JP" altLang="en-US" sz="1050">
                          <a:solidFill>
                            <a:srgbClr val="F40064"/>
                          </a:solidFill>
                          <a:latin typeface="Meiryo UI" panose="020B0604030504040204" pitchFamily="50" charset="-128"/>
                          <a:ea typeface="Meiryo UI" panose="020B0604030504040204" pitchFamily="50" charset="-128"/>
                        </a:rPr>
                        <a:t>月</a:t>
                      </a:r>
                      <a:r>
                        <a:rPr kumimoji="1" lang="en-US" altLang="ja-JP" sz="1050">
                          <a:solidFill>
                            <a:srgbClr val="F40064"/>
                          </a:solidFill>
                          <a:latin typeface="Meiryo UI" panose="020B0604030504040204" pitchFamily="50" charset="-128"/>
                          <a:ea typeface="Meiryo UI" panose="020B0604030504040204" pitchFamily="50" charset="-128"/>
                        </a:rPr>
                        <a:t>)</a:t>
                      </a:r>
                      <a:endParaRPr kumimoji="1" lang="ja-JP" altLang="en-US" sz="1050">
                        <a:solidFill>
                          <a:srgbClr val="F40064"/>
                        </a:solidFill>
                        <a:latin typeface="Meiryo UI" panose="020B0604030504040204" pitchFamily="50" charset="-128"/>
                        <a:ea typeface="Meiryo UI" panose="020B0604030504040204" pitchFamily="50" charset="-128"/>
                      </a:endParaRPr>
                    </a:p>
                  </a:txBody>
                  <a:tcPr>
                    <a:solidFill>
                      <a:srgbClr val="FDEEEE"/>
                    </a:solidFill>
                  </a:tcPr>
                </a:tc>
                <a:extLst>
                  <a:ext uri="{0D108BD9-81ED-4DB2-BD59-A6C34878D82A}">
                    <a16:rowId xmlns:a16="http://schemas.microsoft.com/office/drawing/2014/main" val="3103801432"/>
                  </a:ext>
                </a:extLst>
              </a:tr>
              <a:tr h="201608">
                <a:tc>
                  <a:txBody>
                    <a:bodyPr/>
                    <a:lstStyle/>
                    <a:p>
                      <a:pPr algn="ctr"/>
                      <a:r>
                        <a:rPr kumimoji="1" lang="ja-JP" altLang="en-US" sz="1050">
                          <a:latin typeface="Meiryo UI" panose="020B0604030504040204" pitchFamily="50" charset="-128"/>
                          <a:ea typeface="Meiryo UI" panose="020B0604030504040204" pitchFamily="50" charset="-128"/>
                        </a:rPr>
                        <a:t>第</a:t>
                      </a:r>
                      <a:r>
                        <a:rPr kumimoji="1" lang="en-US" altLang="ja-JP" sz="1050">
                          <a:latin typeface="Meiryo UI" panose="020B0604030504040204" pitchFamily="50" charset="-128"/>
                          <a:ea typeface="Meiryo UI" panose="020B0604030504040204" pitchFamily="50" charset="-128"/>
                        </a:rPr>
                        <a:t>3</a:t>
                      </a:r>
                      <a:r>
                        <a:rPr kumimoji="1" lang="ja-JP" altLang="en-US" sz="1050">
                          <a:latin typeface="Meiryo UI" panose="020B0604030504040204" pitchFamily="50" charset="-128"/>
                          <a:ea typeface="Meiryo UI" panose="020B0604030504040204" pitchFamily="50" charset="-128"/>
                        </a:rPr>
                        <a:t>回</a:t>
                      </a:r>
                    </a:p>
                  </a:txBody>
                  <a:tcPr>
                    <a:solidFill>
                      <a:srgbClr val="FDEEEE"/>
                    </a:solidFill>
                  </a:tcPr>
                </a:tc>
                <a:tc>
                  <a:txBody>
                    <a:bodyPr/>
                    <a:lstStyle/>
                    <a:p>
                      <a:pPr algn="l">
                        <a:tabLst>
                          <a:tab pos="268288" algn="l"/>
                          <a:tab pos="1431925" algn="l"/>
                        </a:tabLst>
                      </a:pPr>
                      <a:r>
                        <a:rPr kumimoji="1" lang="en-US" altLang="ja-JP" sz="1050" b="1">
                          <a:latin typeface="Meiryo UI" panose="020B0604030504040204" pitchFamily="50" charset="-128"/>
                          <a:ea typeface="Meiryo UI" panose="020B0604030504040204" pitchFamily="50" charset="-128"/>
                        </a:rPr>
                        <a:t>	</a:t>
                      </a:r>
                      <a:r>
                        <a:rPr kumimoji="1" lang="ja-JP" altLang="en-US" sz="1050" b="1">
                          <a:latin typeface="Meiryo UI" panose="020B0604030504040204" pitchFamily="50" charset="-128"/>
                          <a:ea typeface="Meiryo UI" panose="020B0604030504040204" pitchFamily="50" charset="-128"/>
                        </a:rPr>
                        <a:t>令和</a:t>
                      </a:r>
                      <a:r>
                        <a:rPr kumimoji="1" lang="en-US" altLang="ja-JP" sz="1050" b="1">
                          <a:latin typeface="Meiryo UI" panose="020B0604030504040204" pitchFamily="50" charset="-128"/>
                          <a:ea typeface="Meiryo UI" panose="020B0604030504040204" pitchFamily="50" charset="-128"/>
                        </a:rPr>
                        <a:t>8</a:t>
                      </a:r>
                      <a:r>
                        <a:rPr kumimoji="1" lang="ja-JP" altLang="en-US" sz="1050" b="1">
                          <a:latin typeface="Meiryo UI" panose="020B0604030504040204" pitchFamily="50" charset="-128"/>
                          <a:ea typeface="Meiryo UI" panose="020B0604030504040204" pitchFamily="50" charset="-128"/>
                        </a:rPr>
                        <a:t>年 </a:t>
                      </a:r>
                      <a:r>
                        <a:rPr kumimoji="1" lang="en-US" altLang="ja-JP" sz="1050" b="1">
                          <a:latin typeface="Meiryo UI" panose="020B0604030504040204" pitchFamily="50" charset="-128"/>
                          <a:ea typeface="Meiryo UI" panose="020B0604030504040204" pitchFamily="50" charset="-128"/>
                        </a:rPr>
                        <a:t>9</a:t>
                      </a:r>
                      <a:r>
                        <a:rPr kumimoji="1" lang="ja-JP" altLang="en-US" sz="1050" b="1">
                          <a:latin typeface="Meiryo UI" panose="020B0604030504040204" pitchFamily="50" charset="-128"/>
                          <a:ea typeface="Meiryo UI" panose="020B0604030504040204" pitchFamily="50" charset="-128"/>
                        </a:rPr>
                        <a:t>月 </a:t>
                      </a:r>
                      <a:r>
                        <a:rPr kumimoji="1" lang="en-US" altLang="ja-JP" sz="1050" b="1">
                          <a:latin typeface="Meiryo UI" panose="020B0604030504040204" pitchFamily="50" charset="-128"/>
                          <a:ea typeface="Meiryo UI" panose="020B0604030504040204" pitchFamily="50" charset="-128"/>
                        </a:rPr>
                        <a:t>3</a:t>
                      </a:r>
                      <a:r>
                        <a:rPr kumimoji="1" lang="ja-JP" altLang="en-US" sz="1050" b="1">
                          <a:latin typeface="Meiryo UI" panose="020B0604030504040204" pitchFamily="50" charset="-128"/>
                          <a:ea typeface="Meiryo UI" panose="020B0604030504040204" pitchFamily="50" charset="-128"/>
                        </a:rPr>
                        <a:t>日 </a:t>
                      </a:r>
                      <a:r>
                        <a:rPr kumimoji="1" lang="en-US" altLang="ja-JP" sz="1050" b="1">
                          <a:latin typeface="Meiryo UI" panose="020B0604030504040204" pitchFamily="50" charset="-128"/>
                          <a:ea typeface="Meiryo UI" panose="020B0604030504040204" pitchFamily="50" charset="-128"/>
                        </a:rPr>
                        <a:t>(</a:t>
                      </a:r>
                      <a:r>
                        <a:rPr kumimoji="1" lang="ja-JP" altLang="en-US" sz="1050" b="1">
                          <a:latin typeface="Meiryo UI" panose="020B0604030504040204" pitchFamily="50" charset="-128"/>
                          <a:ea typeface="Meiryo UI" panose="020B0604030504040204" pitchFamily="50" charset="-128"/>
                        </a:rPr>
                        <a:t>木</a:t>
                      </a:r>
                      <a:r>
                        <a:rPr kumimoji="1" lang="en-US" altLang="ja-JP" sz="1050" b="1">
                          <a:latin typeface="Meiryo UI" panose="020B0604030504040204" pitchFamily="50" charset="-128"/>
                          <a:ea typeface="Meiryo UI" panose="020B0604030504040204" pitchFamily="50" charset="-128"/>
                        </a:rPr>
                        <a:t>)</a:t>
                      </a:r>
                      <a:endParaRPr kumimoji="1" lang="ja-JP" altLang="en-US" sz="1050" b="1">
                        <a:latin typeface="Meiryo UI" panose="020B0604030504040204" pitchFamily="50" charset="-128"/>
                        <a:ea typeface="Meiryo UI" panose="020B0604030504040204" pitchFamily="50" charset="-128"/>
                      </a:endParaRPr>
                    </a:p>
                  </a:txBody>
                  <a:tcPr>
                    <a:solidFill>
                      <a:srgbClr val="FDEEEE"/>
                    </a:solidFill>
                  </a:tcPr>
                </a:tc>
                <a:tc>
                  <a:txBody>
                    <a:bodyPr/>
                    <a:lstStyle/>
                    <a:p>
                      <a:pPr algn="ctr"/>
                      <a:r>
                        <a:rPr kumimoji="1" lang="en-US" altLang="ja-JP" sz="1050">
                          <a:latin typeface="Meiryo UI" panose="020B0604030504040204" pitchFamily="50" charset="-128"/>
                          <a:ea typeface="Meiryo UI" panose="020B0604030504040204" pitchFamily="50" charset="-128"/>
                        </a:rPr>
                        <a:t>10</a:t>
                      </a:r>
                      <a:r>
                        <a:rPr kumimoji="1" lang="ja-JP" altLang="en-US" sz="1050">
                          <a:latin typeface="Meiryo UI" panose="020B0604030504040204" pitchFamily="50" charset="-128"/>
                          <a:ea typeface="Meiryo UI" panose="020B0604030504040204" pitchFamily="50" charset="-128"/>
                        </a:rPr>
                        <a:t>時～</a:t>
                      </a:r>
                      <a:r>
                        <a:rPr kumimoji="1" lang="en-US" altLang="ja-JP" sz="1050">
                          <a:latin typeface="Meiryo UI" panose="020B0604030504040204" pitchFamily="50" charset="-128"/>
                          <a:ea typeface="Meiryo UI" panose="020B0604030504040204" pitchFamily="50" charset="-128"/>
                        </a:rPr>
                        <a:t>12</a:t>
                      </a:r>
                      <a:r>
                        <a:rPr kumimoji="1" lang="ja-JP" altLang="en-US" sz="1050">
                          <a:latin typeface="Meiryo UI" panose="020B0604030504040204" pitchFamily="50" charset="-128"/>
                          <a:ea typeface="Meiryo UI" panose="020B0604030504040204" pitchFamily="50" charset="-128"/>
                        </a:rPr>
                        <a:t>時</a:t>
                      </a:r>
                    </a:p>
                  </a:txBody>
                  <a:tcPr>
                    <a:solidFill>
                      <a:srgbClr val="FDEEEE"/>
                    </a:solidFill>
                  </a:tcPr>
                </a:tc>
                <a:tc>
                  <a:txBody>
                    <a:bodyPr/>
                    <a:lstStyle/>
                    <a:p>
                      <a:pPr algn="l">
                        <a:tabLst>
                          <a:tab pos="268288" algn="l"/>
                          <a:tab pos="1431925" algn="l"/>
                        </a:tabLst>
                      </a:pPr>
                      <a:r>
                        <a:rPr kumimoji="1" lang="en-US" altLang="ja-JP" sz="1050">
                          <a:solidFill>
                            <a:srgbClr val="F40064"/>
                          </a:solidFill>
                          <a:latin typeface="Meiryo UI" panose="020B0604030504040204" pitchFamily="50" charset="-128"/>
                          <a:ea typeface="Meiryo UI" panose="020B0604030504040204" pitchFamily="50" charset="-128"/>
                        </a:rPr>
                        <a:t>	</a:t>
                      </a:r>
                      <a:r>
                        <a:rPr kumimoji="1" lang="ja-JP" altLang="en-US" sz="1050">
                          <a:solidFill>
                            <a:srgbClr val="F40064"/>
                          </a:solidFill>
                          <a:latin typeface="Meiryo UI" panose="020B0604030504040204" pitchFamily="50" charset="-128"/>
                          <a:ea typeface="Meiryo UI" panose="020B0604030504040204" pitchFamily="50" charset="-128"/>
                        </a:rPr>
                        <a:t>令和</a:t>
                      </a:r>
                      <a:r>
                        <a:rPr kumimoji="1" lang="en-US" altLang="ja-JP" sz="1050">
                          <a:solidFill>
                            <a:srgbClr val="F40064"/>
                          </a:solidFill>
                          <a:latin typeface="Meiryo UI" panose="020B0604030504040204" pitchFamily="50" charset="-128"/>
                          <a:ea typeface="Meiryo UI" panose="020B0604030504040204" pitchFamily="50" charset="-128"/>
                        </a:rPr>
                        <a:t>8</a:t>
                      </a:r>
                      <a:r>
                        <a:rPr kumimoji="1" lang="ja-JP" altLang="en-US" sz="1050">
                          <a:solidFill>
                            <a:srgbClr val="F40064"/>
                          </a:solidFill>
                          <a:latin typeface="Meiryo UI" panose="020B0604030504040204" pitchFamily="50" charset="-128"/>
                          <a:ea typeface="Meiryo UI" panose="020B0604030504040204" pitchFamily="50" charset="-128"/>
                        </a:rPr>
                        <a:t>年 </a:t>
                      </a:r>
                      <a:r>
                        <a:rPr kumimoji="1" lang="en-US" altLang="ja-JP" sz="1050">
                          <a:solidFill>
                            <a:srgbClr val="F40064"/>
                          </a:solidFill>
                          <a:latin typeface="Meiryo UI" panose="020B0604030504040204" pitchFamily="50" charset="-128"/>
                          <a:ea typeface="Meiryo UI" panose="020B0604030504040204" pitchFamily="50" charset="-128"/>
                        </a:rPr>
                        <a:t>8</a:t>
                      </a:r>
                      <a:r>
                        <a:rPr kumimoji="1" lang="ja-JP" altLang="en-US" sz="1050">
                          <a:solidFill>
                            <a:srgbClr val="F40064"/>
                          </a:solidFill>
                          <a:latin typeface="Meiryo UI" panose="020B0604030504040204" pitchFamily="50" charset="-128"/>
                          <a:ea typeface="Meiryo UI" panose="020B0604030504040204" pitchFamily="50" charset="-128"/>
                        </a:rPr>
                        <a:t>月 </a:t>
                      </a:r>
                      <a:r>
                        <a:rPr kumimoji="1" lang="en-US" altLang="ja-JP" sz="1050">
                          <a:solidFill>
                            <a:srgbClr val="F40064"/>
                          </a:solidFill>
                          <a:latin typeface="Meiryo UI" panose="020B0604030504040204" pitchFamily="50" charset="-128"/>
                          <a:ea typeface="Meiryo UI" panose="020B0604030504040204" pitchFamily="50" charset="-128"/>
                        </a:rPr>
                        <a:t>25</a:t>
                      </a:r>
                      <a:r>
                        <a:rPr kumimoji="1" lang="ja-JP" altLang="en-US" sz="1050">
                          <a:solidFill>
                            <a:srgbClr val="F40064"/>
                          </a:solidFill>
                          <a:latin typeface="Meiryo UI" panose="020B0604030504040204" pitchFamily="50" charset="-128"/>
                          <a:ea typeface="Meiryo UI" panose="020B0604030504040204" pitchFamily="50" charset="-128"/>
                        </a:rPr>
                        <a:t>日 </a:t>
                      </a:r>
                      <a:r>
                        <a:rPr kumimoji="1" lang="en-US" altLang="ja-JP" sz="1050">
                          <a:solidFill>
                            <a:srgbClr val="F40064"/>
                          </a:solidFill>
                          <a:latin typeface="Meiryo UI" panose="020B0604030504040204" pitchFamily="50" charset="-128"/>
                          <a:ea typeface="Meiryo UI" panose="020B0604030504040204" pitchFamily="50" charset="-128"/>
                        </a:rPr>
                        <a:t>(</a:t>
                      </a:r>
                      <a:r>
                        <a:rPr kumimoji="1" lang="ja-JP" altLang="en-US" sz="1050">
                          <a:solidFill>
                            <a:srgbClr val="F40064"/>
                          </a:solidFill>
                          <a:latin typeface="Meiryo UI" panose="020B0604030504040204" pitchFamily="50" charset="-128"/>
                          <a:ea typeface="Meiryo UI" panose="020B0604030504040204" pitchFamily="50" charset="-128"/>
                        </a:rPr>
                        <a:t>火</a:t>
                      </a:r>
                      <a:r>
                        <a:rPr kumimoji="1" lang="en-US" altLang="ja-JP" sz="1050">
                          <a:solidFill>
                            <a:srgbClr val="F40064"/>
                          </a:solidFill>
                          <a:latin typeface="Meiryo UI" panose="020B0604030504040204" pitchFamily="50" charset="-128"/>
                          <a:ea typeface="Meiryo UI" panose="020B0604030504040204" pitchFamily="50" charset="-128"/>
                        </a:rPr>
                        <a:t>)</a:t>
                      </a:r>
                      <a:endParaRPr kumimoji="1" lang="ja-JP" altLang="en-US" sz="1050">
                        <a:solidFill>
                          <a:srgbClr val="F40064"/>
                        </a:solidFill>
                        <a:latin typeface="Meiryo UI" panose="020B0604030504040204" pitchFamily="50" charset="-128"/>
                        <a:ea typeface="Meiryo UI" panose="020B0604030504040204" pitchFamily="50" charset="-128"/>
                      </a:endParaRPr>
                    </a:p>
                  </a:txBody>
                  <a:tcPr>
                    <a:solidFill>
                      <a:srgbClr val="FDEEEE"/>
                    </a:solidFill>
                  </a:tcPr>
                </a:tc>
                <a:extLst>
                  <a:ext uri="{0D108BD9-81ED-4DB2-BD59-A6C34878D82A}">
                    <a16:rowId xmlns:a16="http://schemas.microsoft.com/office/drawing/2014/main" val="1585535536"/>
                  </a:ext>
                </a:extLst>
              </a:tr>
              <a:tr h="201608">
                <a:tc>
                  <a:txBody>
                    <a:bodyPr/>
                    <a:lstStyle/>
                    <a:p>
                      <a:pPr algn="ctr"/>
                      <a:r>
                        <a:rPr kumimoji="1" lang="ja-JP" altLang="en-US" sz="1050">
                          <a:latin typeface="Meiryo UI" panose="020B0604030504040204" pitchFamily="50" charset="-128"/>
                          <a:ea typeface="Meiryo UI" panose="020B0604030504040204" pitchFamily="50" charset="-128"/>
                        </a:rPr>
                        <a:t>第</a:t>
                      </a:r>
                      <a:r>
                        <a:rPr kumimoji="1" lang="en-US" altLang="ja-JP" sz="1050">
                          <a:latin typeface="Meiryo UI" panose="020B0604030504040204" pitchFamily="50" charset="-128"/>
                          <a:ea typeface="Meiryo UI" panose="020B0604030504040204" pitchFamily="50" charset="-128"/>
                        </a:rPr>
                        <a:t>4</a:t>
                      </a:r>
                      <a:r>
                        <a:rPr kumimoji="1" lang="ja-JP" altLang="en-US" sz="1050">
                          <a:latin typeface="Meiryo UI" panose="020B0604030504040204" pitchFamily="50" charset="-128"/>
                          <a:ea typeface="Meiryo UI" panose="020B0604030504040204" pitchFamily="50" charset="-128"/>
                        </a:rPr>
                        <a:t>回</a:t>
                      </a:r>
                    </a:p>
                  </a:txBody>
                  <a:tcPr>
                    <a:solidFill>
                      <a:srgbClr val="FDEEEE"/>
                    </a:solidFill>
                  </a:tcPr>
                </a:tc>
                <a:tc>
                  <a:txBody>
                    <a:bodyPr/>
                    <a:lstStyle/>
                    <a:p>
                      <a:pPr algn="l">
                        <a:tabLst>
                          <a:tab pos="268288" algn="l"/>
                          <a:tab pos="1431925" algn="l"/>
                        </a:tabLst>
                      </a:pPr>
                      <a:r>
                        <a:rPr kumimoji="1" lang="en-US" altLang="ja-JP" sz="1050" b="1">
                          <a:latin typeface="Meiryo UI" panose="020B0604030504040204" pitchFamily="50" charset="-128"/>
                          <a:ea typeface="Meiryo UI" panose="020B0604030504040204" pitchFamily="50" charset="-128"/>
                        </a:rPr>
                        <a:t>	</a:t>
                      </a:r>
                      <a:r>
                        <a:rPr kumimoji="1" lang="ja-JP" altLang="en-US" sz="1050" b="1">
                          <a:latin typeface="Meiryo UI" panose="020B0604030504040204" pitchFamily="50" charset="-128"/>
                          <a:ea typeface="Meiryo UI" panose="020B0604030504040204" pitchFamily="50" charset="-128"/>
                        </a:rPr>
                        <a:t>令和</a:t>
                      </a:r>
                      <a:r>
                        <a:rPr kumimoji="1" lang="en-US" altLang="ja-JP" sz="1050" b="1">
                          <a:latin typeface="Meiryo UI" panose="020B0604030504040204" pitchFamily="50" charset="-128"/>
                          <a:ea typeface="Meiryo UI" panose="020B0604030504040204" pitchFamily="50" charset="-128"/>
                        </a:rPr>
                        <a:t>8</a:t>
                      </a:r>
                      <a:r>
                        <a:rPr kumimoji="1" lang="ja-JP" altLang="en-US" sz="1050" b="1">
                          <a:latin typeface="Meiryo UI" panose="020B0604030504040204" pitchFamily="50" charset="-128"/>
                          <a:ea typeface="Meiryo UI" panose="020B0604030504040204" pitchFamily="50" charset="-128"/>
                        </a:rPr>
                        <a:t>年 </a:t>
                      </a:r>
                      <a:r>
                        <a:rPr kumimoji="1" lang="en-US" altLang="ja-JP" sz="1050" b="1">
                          <a:latin typeface="Meiryo UI" panose="020B0604030504040204" pitchFamily="50" charset="-128"/>
                          <a:ea typeface="Meiryo UI" panose="020B0604030504040204" pitchFamily="50" charset="-128"/>
                        </a:rPr>
                        <a:t>11</a:t>
                      </a:r>
                      <a:r>
                        <a:rPr kumimoji="1" lang="ja-JP" altLang="en-US" sz="1050" b="1">
                          <a:latin typeface="Meiryo UI" panose="020B0604030504040204" pitchFamily="50" charset="-128"/>
                          <a:ea typeface="Meiryo UI" panose="020B0604030504040204" pitchFamily="50" charset="-128"/>
                        </a:rPr>
                        <a:t>月 </a:t>
                      </a:r>
                      <a:r>
                        <a:rPr kumimoji="1" lang="en-US" altLang="ja-JP" sz="1050" b="1">
                          <a:latin typeface="Meiryo UI" panose="020B0604030504040204" pitchFamily="50" charset="-128"/>
                          <a:ea typeface="Meiryo UI" panose="020B0604030504040204" pitchFamily="50" charset="-128"/>
                        </a:rPr>
                        <a:t>20</a:t>
                      </a:r>
                      <a:r>
                        <a:rPr kumimoji="1" lang="ja-JP" altLang="en-US" sz="1050" b="1">
                          <a:latin typeface="Meiryo UI" panose="020B0604030504040204" pitchFamily="50" charset="-128"/>
                          <a:ea typeface="Meiryo UI" panose="020B0604030504040204" pitchFamily="50" charset="-128"/>
                        </a:rPr>
                        <a:t>日 </a:t>
                      </a:r>
                      <a:r>
                        <a:rPr kumimoji="1" lang="en-US" altLang="ja-JP" sz="1050" b="1">
                          <a:latin typeface="Meiryo UI" panose="020B0604030504040204" pitchFamily="50" charset="-128"/>
                          <a:ea typeface="Meiryo UI" panose="020B0604030504040204" pitchFamily="50" charset="-128"/>
                        </a:rPr>
                        <a:t>(</a:t>
                      </a:r>
                      <a:r>
                        <a:rPr kumimoji="1" lang="ja-JP" altLang="en-US" sz="1050" b="1">
                          <a:latin typeface="Meiryo UI" panose="020B0604030504040204" pitchFamily="50" charset="-128"/>
                          <a:ea typeface="Meiryo UI" panose="020B0604030504040204" pitchFamily="50" charset="-128"/>
                        </a:rPr>
                        <a:t>金</a:t>
                      </a:r>
                      <a:r>
                        <a:rPr kumimoji="1" lang="en-US" altLang="ja-JP" sz="1050" b="1">
                          <a:latin typeface="Meiryo UI" panose="020B0604030504040204" pitchFamily="50" charset="-128"/>
                          <a:ea typeface="Meiryo UI" panose="020B0604030504040204" pitchFamily="50" charset="-128"/>
                        </a:rPr>
                        <a:t>)</a:t>
                      </a:r>
                      <a:endParaRPr kumimoji="1" lang="ja-JP" altLang="en-US" sz="1050" b="1">
                        <a:latin typeface="Meiryo UI" panose="020B0604030504040204" pitchFamily="50" charset="-128"/>
                        <a:ea typeface="Meiryo UI" panose="020B0604030504040204" pitchFamily="50" charset="-128"/>
                      </a:endParaRPr>
                    </a:p>
                  </a:txBody>
                  <a:tcPr>
                    <a:solidFill>
                      <a:srgbClr val="FDEEEE"/>
                    </a:solidFill>
                  </a:tcPr>
                </a:tc>
                <a:tc>
                  <a:txBody>
                    <a:bodyPr/>
                    <a:lstStyle/>
                    <a:p>
                      <a:pPr algn="ctr"/>
                      <a:r>
                        <a:rPr kumimoji="1" lang="en-US" altLang="ja-JP" sz="1050">
                          <a:latin typeface="Meiryo UI" panose="020B0604030504040204" pitchFamily="50" charset="-128"/>
                          <a:ea typeface="Meiryo UI" panose="020B0604030504040204" pitchFamily="50" charset="-128"/>
                        </a:rPr>
                        <a:t>13</a:t>
                      </a:r>
                      <a:r>
                        <a:rPr kumimoji="1" lang="ja-JP" altLang="en-US" sz="1050">
                          <a:latin typeface="Meiryo UI" panose="020B0604030504040204" pitchFamily="50" charset="-128"/>
                          <a:ea typeface="Meiryo UI" panose="020B0604030504040204" pitchFamily="50" charset="-128"/>
                        </a:rPr>
                        <a:t>時～</a:t>
                      </a:r>
                      <a:r>
                        <a:rPr kumimoji="1" lang="en-US" altLang="ja-JP" sz="1050">
                          <a:latin typeface="Meiryo UI" panose="020B0604030504040204" pitchFamily="50" charset="-128"/>
                          <a:ea typeface="Meiryo UI" panose="020B0604030504040204" pitchFamily="50" charset="-128"/>
                        </a:rPr>
                        <a:t>15</a:t>
                      </a:r>
                      <a:r>
                        <a:rPr kumimoji="1" lang="ja-JP" altLang="en-US" sz="1050">
                          <a:latin typeface="Meiryo UI" panose="020B0604030504040204" pitchFamily="50" charset="-128"/>
                          <a:ea typeface="Meiryo UI" panose="020B0604030504040204" pitchFamily="50" charset="-128"/>
                        </a:rPr>
                        <a:t>時</a:t>
                      </a:r>
                    </a:p>
                  </a:txBody>
                  <a:tcPr>
                    <a:solidFill>
                      <a:srgbClr val="FDEEEE"/>
                    </a:solidFill>
                  </a:tcPr>
                </a:tc>
                <a:tc>
                  <a:txBody>
                    <a:bodyPr/>
                    <a:lstStyle/>
                    <a:p>
                      <a:pPr algn="l">
                        <a:tabLst>
                          <a:tab pos="268288" algn="l"/>
                          <a:tab pos="1431925" algn="l"/>
                        </a:tabLst>
                      </a:pPr>
                      <a:r>
                        <a:rPr kumimoji="1" lang="en-US" altLang="ja-JP" sz="1050">
                          <a:solidFill>
                            <a:srgbClr val="F40064"/>
                          </a:solidFill>
                          <a:latin typeface="Meiryo UI" panose="020B0604030504040204" pitchFamily="50" charset="-128"/>
                          <a:ea typeface="Meiryo UI" panose="020B0604030504040204" pitchFamily="50" charset="-128"/>
                        </a:rPr>
                        <a:t>	</a:t>
                      </a:r>
                      <a:r>
                        <a:rPr kumimoji="1" lang="ja-JP" altLang="en-US" sz="1050">
                          <a:solidFill>
                            <a:srgbClr val="F40064"/>
                          </a:solidFill>
                          <a:latin typeface="Meiryo UI" panose="020B0604030504040204" pitchFamily="50" charset="-128"/>
                          <a:ea typeface="Meiryo UI" panose="020B0604030504040204" pitchFamily="50" charset="-128"/>
                        </a:rPr>
                        <a:t>令和</a:t>
                      </a:r>
                      <a:r>
                        <a:rPr kumimoji="1" lang="en-US" altLang="ja-JP" sz="1050">
                          <a:solidFill>
                            <a:srgbClr val="F40064"/>
                          </a:solidFill>
                          <a:latin typeface="Meiryo UI" panose="020B0604030504040204" pitchFamily="50" charset="-128"/>
                          <a:ea typeface="Meiryo UI" panose="020B0604030504040204" pitchFamily="50" charset="-128"/>
                        </a:rPr>
                        <a:t>8</a:t>
                      </a:r>
                      <a:r>
                        <a:rPr kumimoji="1" lang="ja-JP" altLang="en-US" sz="1050">
                          <a:solidFill>
                            <a:srgbClr val="F40064"/>
                          </a:solidFill>
                          <a:latin typeface="Meiryo UI" panose="020B0604030504040204" pitchFamily="50" charset="-128"/>
                          <a:ea typeface="Meiryo UI" panose="020B0604030504040204" pitchFamily="50" charset="-128"/>
                        </a:rPr>
                        <a:t>年 </a:t>
                      </a:r>
                      <a:r>
                        <a:rPr kumimoji="1" lang="en-US" altLang="ja-JP" sz="1050">
                          <a:solidFill>
                            <a:srgbClr val="F40064"/>
                          </a:solidFill>
                          <a:latin typeface="Meiryo UI" panose="020B0604030504040204" pitchFamily="50" charset="-128"/>
                          <a:ea typeface="Meiryo UI" panose="020B0604030504040204" pitchFamily="50" charset="-128"/>
                        </a:rPr>
                        <a:t>11</a:t>
                      </a:r>
                      <a:r>
                        <a:rPr kumimoji="1" lang="ja-JP" altLang="en-US" sz="1050">
                          <a:solidFill>
                            <a:srgbClr val="F40064"/>
                          </a:solidFill>
                          <a:latin typeface="Meiryo UI" panose="020B0604030504040204" pitchFamily="50" charset="-128"/>
                          <a:ea typeface="Meiryo UI" panose="020B0604030504040204" pitchFamily="50" charset="-128"/>
                        </a:rPr>
                        <a:t>月 </a:t>
                      </a:r>
                      <a:r>
                        <a:rPr kumimoji="1" lang="en-US" altLang="ja-JP" sz="1050">
                          <a:solidFill>
                            <a:srgbClr val="F40064"/>
                          </a:solidFill>
                          <a:latin typeface="Meiryo UI" panose="020B0604030504040204" pitchFamily="50" charset="-128"/>
                          <a:ea typeface="Meiryo UI" panose="020B0604030504040204" pitchFamily="50" charset="-128"/>
                        </a:rPr>
                        <a:t>11</a:t>
                      </a:r>
                      <a:r>
                        <a:rPr kumimoji="1" lang="ja-JP" altLang="en-US" sz="1050">
                          <a:solidFill>
                            <a:srgbClr val="F40064"/>
                          </a:solidFill>
                          <a:latin typeface="Meiryo UI" panose="020B0604030504040204" pitchFamily="50" charset="-128"/>
                          <a:ea typeface="Meiryo UI" panose="020B0604030504040204" pitchFamily="50" charset="-128"/>
                        </a:rPr>
                        <a:t>日 </a:t>
                      </a:r>
                      <a:r>
                        <a:rPr kumimoji="1" lang="en-US" altLang="ja-JP" sz="1050">
                          <a:solidFill>
                            <a:srgbClr val="F40064"/>
                          </a:solidFill>
                          <a:latin typeface="Meiryo UI" panose="020B0604030504040204" pitchFamily="50" charset="-128"/>
                          <a:ea typeface="Meiryo UI" panose="020B0604030504040204" pitchFamily="50" charset="-128"/>
                        </a:rPr>
                        <a:t>(</a:t>
                      </a:r>
                      <a:r>
                        <a:rPr kumimoji="1" lang="ja-JP" altLang="en-US" sz="1050">
                          <a:solidFill>
                            <a:srgbClr val="F40064"/>
                          </a:solidFill>
                          <a:latin typeface="Meiryo UI" panose="020B0604030504040204" pitchFamily="50" charset="-128"/>
                          <a:ea typeface="Meiryo UI" panose="020B0604030504040204" pitchFamily="50" charset="-128"/>
                        </a:rPr>
                        <a:t>水</a:t>
                      </a:r>
                      <a:r>
                        <a:rPr kumimoji="1" lang="en-US" altLang="ja-JP" sz="1050">
                          <a:solidFill>
                            <a:srgbClr val="F40064"/>
                          </a:solidFill>
                          <a:latin typeface="Meiryo UI" panose="020B0604030504040204" pitchFamily="50" charset="-128"/>
                          <a:ea typeface="Meiryo UI" panose="020B0604030504040204" pitchFamily="50" charset="-128"/>
                        </a:rPr>
                        <a:t>)</a:t>
                      </a:r>
                      <a:endParaRPr kumimoji="1" lang="ja-JP" altLang="en-US" sz="1050">
                        <a:solidFill>
                          <a:srgbClr val="F40064"/>
                        </a:solidFill>
                        <a:latin typeface="Meiryo UI" panose="020B0604030504040204" pitchFamily="50" charset="-128"/>
                        <a:ea typeface="Meiryo UI" panose="020B0604030504040204" pitchFamily="50" charset="-128"/>
                      </a:endParaRPr>
                    </a:p>
                  </a:txBody>
                  <a:tcPr>
                    <a:solidFill>
                      <a:srgbClr val="FDEEEE"/>
                    </a:solidFill>
                  </a:tcPr>
                </a:tc>
                <a:extLst>
                  <a:ext uri="{0D108BD9-81ED-4DB2-BD59-A6C34878D82A}">
                    <a16:rowId xmlns:a16="http://schemas.microsoft.com/office/drawing/2014/main" val="1652971157"/>
                  </a:ext>
                </a:extLst>
              </a:tr>
              <a:tr h="201608">
                <a:tc>
                  <a:txBody>
                    <a:bodyPr/>
                    <a:lstStyle/>
                    <a:p>
                      <a:pPr algn="ctr"/>
                      <a:r>
                        <a:rPr kumimoji="1" lang="ja-JP" altLang="en-US" sz="1050">
                          <a:latin typeface="Meiryo UI" panose="020B0604030504040204" pitchFamily="50" charset="-128"/>
                          <a:ea typeface="Meiryo UI" panose="020B0604030504040204" pitchFamily="50" charset="-128"/>
                        </a:rPr>
                        <a:t>第</a:t>
                      </a:r>
                      <a:r>
                        <a:rPr kumimoji="1" lang="en-US" altLang="ja-JP" sz="1050">
                          <a:latin typeface="Meiryo UI" panose="020B0604030504040204" pitchFamily="50" charset="-128"/>
                          <a:ea typeface="Meiryo UI" panose="020B0604030504040204" pitchFamily="50" charset="-128"/>
                        </a:rPr>
                        <a:t>5</a:t>
                      </a:r>
                      <a:r>
                        <a:rPr kumimoji="1" lang="ja-JP" altLang="en-US" sz="1050">
                          <a:latin typeface="Meiryo UI" panose="020B0604030504040204" pitchFamily="50" charset="-128"/>
                          <a:ea typeface="Meiryo UI" panose="020B0604030504040204" pitchFamily="50" charset="-128"/>
                        </a:rPr>
                        <a:t>回</a:t>
                      </a:r>
                    </a:p>
                  </a:txBody>
                  <a:tcPr>
                    <a:solidFill>
                      <a:srgbClr val="FDEEEE"/>
                    </a:solidFill>
                  </a:tcPr>
                </a:tc>
                <a:tc>
                  <a:txBody>
                    <a:bodyPr/>
                    <a:lstStyle/>
                    <a:p>
                      <a:pPr algn="l">
                        <a:tabLst>
                          <a:tab pos="268288" algn="l"/>
                          <a:tab pos="1431925" algn="l"/>
                        </a:tabLst>
                      </a:pPr>
                      <a:r>
                        <a:rPr kumimoji="1" lang="en-US" altLang="ja-JP" sz="1050" b="1" kern="1200">
                          <a:solidFill>
                            <a:schemeClr val="dk1"/>
                          </a:solidFill>
                          <a:effectLst/>
                          <a:latin typeface="Meiryo UI" panose="020B0604030504040204" pitchFamily="50" charset="-128"/>
                          <a:ea typeface="Meiryo UI" panose="020B0604030504040204" pitchFamily="50" charset="-128"/>
                        </a:rPr>
                        <a:t>	</a:t>
                      </a:r>
                      <a:r>
                        <a:rPr kumimoji="1" lang="ja-JP" altLang="ja-JP" sz="1050" b="1" kern="1200">
                          <a:solidFill>
                            <a:schemeClr val="dk1"/>
                          </a:solidFill>
                          <a:effectLst/>
                          <a:latin typeface="Meiryo UI" panose="020B0604030504040204" pitchFamily="50" charset="-128"/>
                          <a:ea typeface="Meiryo UI" panose="020B0604030504040204" pitchFamily="50" charset="-128"/>
                        </a:rPr>
                        <a:t>令和</a:t>
                      </a:r>
                      <a:r>
                        <a:rPr kumimoji="1" lang="en-US" altLang="ja-JP" sz="1050" b="1" kern="1200">
                          <a:solidFill>
                            <a:schemeClr val="dk1"/>
                          </a:solidFill>
                          <a:effectLst/>
                          <a:latin typeface="Meiryo UI" panose="020B0604030504040204" pitchFamily="50" charset="-128"/>
                          <a:ea typeface="Meiryo UI" panose="020B0604030504040204" pitchFamily="50" charset="-128"/>
                        </a:rPr>
                        <a:t>9</a:t>
                      </a:r>
                      <a:r>
                        <a:rPr kumimoji="1" lang="ja-JP" altLang="ja-JP" sz="1050" b="1" kern="1200">
                          <a:solidFill>
                            <a:schemeClr val="dk1"/>
                          </a:solidFill>
                          <a:effectLst/>
                          <a:latin typeface="Meiryo UI" panose="020B0604030504040204" pitchFamily="50" charset="-128"/>
                          <a:ea typeface="Meiryo UI" panose="020B0604030504040204" pitchFamily="50" charset="-128"/>
                        </a:rPr>
                        <a:t>年</a:t>
                      </a:r>
                      <a:r>
                        <a:rPr kumimoji="1" lang="en-US" altLang="ja-JP" sz="1050" b="1" kern="1200">
                          <a:solidFill>
                            <a:schemeClr val="dk1"/>
                          </a:solidFill>
                          <a:effectLst/>
                          <a:latin typeface="Meiryo UI" panose="020B0604030504040204" pitchFamily="50" charset="-128"/>
                          <a:ea typeface="Meiryo UI" panose="020B0604030504040204" pitchFamily="50" charset="-128"/>
                        </a:rPr>
                        <a:t> 1</a:t>
                      </a:r>
                      <a:r>
                        <a:rPr kumimoji="1" lang="ja-JP" altLang="en-US" sz="1050" b="1" kern="1200">
                          <a:solidFill>
                            <a:schemeClr val="dk1"/>
                          </a:solidFill>
                          <a:effectLst/>
                          <a:latin typeface="Meiryo UI" panose="020B0604030504040204" pitchFamily="50" charset="-128"/>
                          <a:ea typeface="Meiryo UI" panose="020B0604030504040204" pitchFamily="50" charset="-128"/>
                        </a:rPr>
                        <a:t>月 </a:t>
                      </a:r>
                      <a:r>
                        <a:rPr kumimoji="1" lang="en-US" altLang="ja-JP" sz="1050" b="1" kern="1200">
                          <a:solidFill>
                            <a:schemeClr val="dk1"/>
                          </a:solidFill>
                          <a:effectLst/>
                          <a:latin typeface="Meiryo UI" panose="020B0604030504040204" pitchFamily="50" charset="-128"/>
                          <a:ea typeface="Meiryo UI" panose="020B0604030504040204" pitchFamily="50" charset="-128"/>
                        </a:rPr>
                        <a:t>19</a:t>
                      </a:r>
                      <a:r>
                        <a:rPr kumimoji="1" lang="ja-JP" altLang="en-US" sz="1050" b="1" kern="1200">
                          <a:solidFill>
                            <a:schemeClr val="dk1"/>
                          </a:solidFill>
                          <a:effectLst/>
                          <a:latin typeface="Meiryo UI" panose="020B0604030504040204" pitchFamily="50" charset="-128"/>
                          <a:ea typeface="Meiryo UI" panose="020B0604030504040204" pitchFamily="50" charset="-128"/>
                        </a:rPr>
                        <a:t>日 </a:t>
                      </a:r>
                      <a:r>
                        <a:rPr kumimoji="1" lang="en-US" altLang="ja-JP" sz="1050" b="1" kern="1200">
                          <a:solidFill>
                            <a:schemeClr val="dk1"/>
                          </a:solidFill>
                          <a:effectLst/>
                          <a:latin typeface="Meiryo UI" panose="020B0604030504040204" pitchFamily="50" charset="-128"/>
                          <a:ea typeface="Meiryo UI" panose="020B0604030504040204" pitchFamily="50" charset="-128"/>
                        </a:rPr>
                        <a:t>(</a:t>
                      </a:r>
                      <a:r>
                        <a:rPr kumimoji="1" lang="ja-JP" altLang="en-US" sz="1050" b="1" kern="1200">
                          <a:solidFill>
                            <a:schemeClr val="dk1"/>
                          </a:solidFill>
                          <a:effectLst/>
                          <a:latin typeface="Meiryo UI" panose="020B0604030504040204" pitchFamily="50" charset="-128"/>
                          <a:ea typeface="Meiryo UI" panose="020B0604030504040204" pitchFamily="50" charset="-128"/>
                        </a:rPr>
                        <a:t>火</a:t>
                      </a:r>
                      <a:r>
                        <a:rPr kumimoji="1" lang="en-US" altLang="ja-JP" sz="1050" b="1" kern="1200">
                          <a:solidFill>
                            <a:schemeClr val="dk1"/>
                          </a:solidFill>
                          <a:effectLst/>
                          <a:latin typeface="Meiryo UI" panose="020B0604030504040204" pitchFamily="50" charset="-128"/>
                          <a:ea typeface="Meiryo UI" panose="020B0604030504040204" pitchFamily="50" charset="-128"/>
                        </a:rPr>
                        <a:t>)</a:t>
                      </a:r>
                      <a:endParaRPr kumimoji="1" lang="ja-JP" altLang="en-US" sz="1050" b="1">
                        <a:latin typeface="Meiryo UI" panose="020B0604030504040204" pitchFamily="50" charset="-128"/>
                        <a:ea typeface="Meiryo UI" panose="020B0604030504040204" pitchFamily="50" charset="-128"/>
                      </a:endParaRPr>
                    </a:p>
                  </a:txBody>
                  <a:tcPr>
                    <a:solidFill>
                      <a:srgbClr val="FDEEEE"/>
                    </a:solidFill>
                  </a:tcPr>
                </a:tc>
                <a:tc>
                  <a:txBody>
                    <a:bodyPr/>
                    <a:lstStyle/>
                    <a:p>
                      <a:pPr algn="ctr"/>
                      <a:r>
                        <a:rPr kumimoji="1" lang="en-US" altLang="ja-JP" sz="1050">
                          <a:latin typeface="Meiryo UI" panose="020B0604030504040204" pitchFamily="50" charset="-128"/>
                          <a:ea typeface="Meiryo UI" panose="020B0604030504040204" pitchFamily="50" charset="-128"/>
                        </a:rPr>
                        <a:t>13</a:t>
                      </a:r>
                      <a:r>
                        <a:rPr kumimoji="1" lang="ja-JP" altLang="en-US" sz="1050">
                          <a:latin typeface="Meiryo UI" panose="020B0604030504040204" pitchFamily="50" charset="-128"/>
                          <a:ea typeface="Meiryo UI" panose="020B0604030504040204" pitchFamily="50" charset="-128"/>
                        </a:rPr>
                        <a:t>時～</a:t>
                      </a:r>
                      <a:r>
                        <a:rPr kumimoji="1" lang="en-US" altLang="ja-JP" sz="1050">
                          <a:latin typeface="Meiryo UI" panose="020B0604030504040204" pitchFamily="50" charset="-128"/>
                          <a:ea typeface="Meiryo UI" panose="020B0604030504040204" pitchFamily="50" charset="-128"/>
                        </a:rPr>
                        <a:t>15</a:t>
                      </a:r>
                      <a:r>
                        <a:rPr kumimoji="1" lang="ja-JP" altLang="en-US" sz="1050">
                          <a:latin typeface="Meiryo UI" panose="020B0604030504040204" pitchFamily="50" charset="-128"/>
                          <a:ea typeface="Meiryo UI" panose="020B0604030504040204" pitchFamily="50" charset="-128"/>
                        </a:rPr>
                        <a:t>時</a:t>
                      </a:r>
                    </a:p>
                  </a:txBody>
                  <a:tcPr>
                    <a:solidFill>
                      <a:srgbClr val="FDEEEE"/>
                    </a:solidFill>
                  </a:tcPr>
                </a:tc>
                <a:tc>
                  <a:txBody>
                    <a:bodyPr/>
                    <a:lstStyle/>
                    <a:p>
                      <a:pPr algn="l">
                        <a:tabLst>
                          <a:tab pos="268288" algn="l"/>
                          <a:tab pos="1431925" algn="l"/>
                        </a:tabLst>
                      </a:pPr>
                      <a:r>
                        <a:rPr kumimoji="1" lang="en-US" altLang="ja-JP" sz="1050" kern="1200">
                          <a:solidFill>
                            <a:srgbClr val="F40064"/>
                          </a:solidFill>
                          <a:effectLst/>
                          <a:latin typeface="Meiryo UI" panose="020B0604030504040204" pitchFamily="50" charset="-128"/>
                          <a:ea typeface="Meiryo UI" panose="020B0604030504040204" pitchFamily="50" charset="-128"/>
                        </a:rPr>
                        <a:t>	</a:t>
                      </a:r>
                      <a:r>
                        <a:rPr kumimoji="1" lang="ja-JP" altLang="ja-JP" sz="1050" kern="1200">
                          <a:solidFill>
                            <a:srgbClr val="F40064"/>
                          </a:solidFill>
                          <a:effectLst/>
                          <a:latin typeface="Meiryo UI" panose="020B0604030504040204" pitchFamily="50" charset="-128"/>
                          <a:ea typeface="Meiryo UI" panose="020B0604030504040204" pitchFamily="50" charset="-128"/>
                        </a:rPr>
                        <a:t>令和</a:t>
                      </a:r>
                      <a:r>
                        <a:rPr kumimoji="1" lang="en-US" altLang="ja-JP" sz="1050" kern="1200">
                          <a:solidFill>
                            <a:srgbClr val="F40064"/>
                          </a:solidFill>
                          <a:effectLst/>
                          <a:latin typeface="Meiryo UI" panose="020B0604030504040204" pitchFamily="50" charset="-128"/>
                          <a:ea typeface="Meiryo UI" panose="020B0604030504040204" pitchFamily="50" charset="-128"/>
                        </a:rPr>
                        <a:t>9</a:t>
                      </a:r>
                      <a:r>
                        <a:rPr kumimoji="1" lang="ja-JP" altLang="ja-JP" sz="1050" kern="1200">
                          <a:solidFill>
                            <a:srgbClr val="F40064"/>
                          </a:solidFill>
                          <a:effectLst/>
                          <a:latin typeface="Meiryo UI" panose="020B0604030504040204" pitchFamily="50" charset="-128"/>
                          <a:ea typeface="Meiryo UI" panose="020B0604030504040204" pitchFamily="50" charset="-128"/>
                        </a:rPr>
                        <a:t>年</a:t>
                      </a:r>
                      <a:r>
                        <a:rPr kumimoji="1" lang="en-US" altLang="ja-JP" sz="1050" kern="1200">
                          <a:solidFill>
                            <a:srgbClr val="F40064"/>
                          </a:solidFill>
                          <a:effectLst/>
                          <a:latin typeface="Meiryo UI" panose="020B0604030504040204" pitchFamily="50" charset="-128"/>
                          <a:ea typeface="Meiryo UI" panose="020B0604030504040204" pitchFamily="50" charset="-128"/>
                        </a:rPr>
                        <a:t> 1</a:t>
                      </a:r>
                      <a:r>
                        <a:rPr kumimoji="1" lang="ja-JP" altLang="en-US" sz="1050" kern="1200">
                          <a:solidFill>
                            <a:srgbClr val="F40064"/>
                          </a:solidFill>
                          <a:effectLst/>
                          <a:latin typeface="Meiryo UI" panose="020B0604030504040204" pitchFamily="50" charset="-128"/>
                          <a:ea typeface="Meiryo UI" panose="020B0604030504040204" pitchFamily="50" charset="-128"/>
                        </a:rPr>
                        <a:t>月 </a:t>
                      </a:r>
                      <a:r>
                        <a:rPr kumimoji="1" lang="en-US" altLang="ja-JP" sz="1050" kern="1200">
                          <a:solidFill>
                            <a:srgbClr val="F40064"/>
                          </a:solidFill>
                          <a:effectLst/>
                          <a:latin typeface="Meiryo UI" panose="020B0604030504040204" pitchFamily="50" charset="-128"/>
                          <a:ea typeface="Meiryo UI" panose="020B0604030504040204" pitchFamily="50" charset="-128"/>
                        </a:rPr>
                        <a:t>7</a:t>
                      </a:r>
                      <a:r>
                        <a:rPr kumimoji="1" lang="ja-JP" altLang="en-US" sz="1050" kern="1200">
                          <a:solidFill>
                            <a:srgbClr val="F40064"/>
                          </a:solidFill>
                          <a:effectLst/>
                          <a:latin typeface="Meiryo UI" panose="020B0604030504040204" pitchFamily="50" charset="-128"/>
                          <a:ea typeface="Meiryo UI" panose="020B0604030504040204" pitchFamily="50" charset="-128"/>
                        </a:rPr>
                        <a:t>日 </a:t>
                      </a:r>
                      <a:r>
                        <a:rPr kumimoji="1" lang="en-US" altLang="ja-JP" sz="1050" kern="1200">
                          <a:solidFill>
                            <a:srgbClr val="F40064"/>
                          </a:solidFill>
                          <a:effectLst/>
                          <a:latin typeface="Meiryo UI" panose="020B0604030504040204" pitchFamily="50" charset="-128"/>
                          <a:ea typeface="Meiryo UI" panose="020B0604030504040204" pitchFamily="50" charset="-128"/>
                        </a:rPr>
                        <a:t>(</a:t>
                      </a:r>
                      <a:r>
                        <a:rPr kumimoji="1" lang="ja-JP" altLang="en-US" sz="1050" kern="1200">
                          <a:solidFill>
                            <a:srgbClr val="F40064"/>
                          </a:solidFill>
                          <a:effectLst/>
                          <a:latin typeface="Meiryo UI" panose="020B0604030504040204" pitchFamily="50" charset="-128"/>
                          <a:ea typeface="Meiryo UI" panose="020B0604030504040204" pitchFamily="50" charset="-128"/>
                        </a:rPr>
                        <a:t>木</a:t>
                      </a:r>
                      <a:r>
                        <a:rPr kumimoji="1" lang="en-US" altLang="ja-JP" sz="1050" kern="1200">
                          <a:solidFill>
                            <a:srgbClr val="F40064"/>
                          </a:solidFill>
                          <a:effectLst/>
                          <a:latin typeface="Meiryo UI" panose="020B0604030504040204" pitchFamily="50" charset="-128"/>
                          <a:ea typeface="Meiryo UI" panose="020B0604030504040204" pitchFamily="50" charset="-128"/>
                        </a:rPr>
                        <a:t>)</a:t>
                      </a:r>
                      <a:endParaRPr kumimoji="1" lang="ja-JP" altLang="en-US" sz="1050">
                        <a:solidFill>
                          <a:srgbClr val="F40064"/>
                        </a:solidFill>
                        <a:latin typeface="Meiryo UI" panose="020B0604030504040204" pitchFamily="50" charset="-128"/>
                        <a:ea typeface="Meiryo UI" panose="020B0604030504040204" pitchFamily="50" charset="-128"/>
                      </a:endParaRPr>
                    </a:p>
                  </a:txBody>
                  <a:tcPr>
                    <a:solidFill>
                      <a:srgbClr val="FDEEEE"/>
                    </a:solidFill>
                  </a:tcPr>
                </a:tc>
                <a:extLst>
                  <a:ext uri="{0D108BD9-81ED-4DB2-BD59-A6C34878D82A}">
                    <a16:rowId xmlns:a16="http://schemas.microsoft.com/office/drawing/2014/main" val="2028224839"/>
                  </a:ext>
                </a:extLst>
              </a:tr>
              <a:tr h="201608">
                <a:tc>
                  <a:txBody>
                    <a:bodyPr/>
                    <a:lstStyle/>
                    <a:p>
                      <a:pPr algn="ctr"/>
                      <a:r>
                        <a:rPr kumimoji="1" lang="ja-JP" altLang="en-US" sz="1050">
                          <a:latin typeface="Meiryo UI" panose="020B0604030504040204" pitchFamily="50" charset="-128"/>
                          <a:ea typeface="Meiryo UI" panose="020B0604030504040204" pitchFamily="50" charset="-128"/>
                        </a:rPr>
                        <a:t>第</a:t>
                      </a:r>
                      <a:r>
                        <a:rPr kumimoji="1" lang="en-US" altLang="ja-JP" sz="1050">
                          <a:latin typeface="Meiryo UI" panose="020B0604030504040204" pitchFamily="50" charset="-128"/>
                          <a:ea typeface="Meiryo UI" panose="020B0604030504040204" pitchFamily="50" charset="-128"/>
                        </a:rPr>
                        <a:t>6</a:t>
                      </a:r>
                      <a:r>
                        <a:rPr kumimoji="1" lang="ja-JP" altLang="en-US" sz="1050">
                          <a:latin typeface="Meiryo UI" panose="020B0604030504040204" pitchFamily="50" charset="-128"/>
                          <a:ea typeface="Meiryo UI" panose="020B0604030504040204" pitchFamily="50" charset="-128"/>
                        </a:rPr>
                        <a:t>回</a:t>
                      </a:r>
                    </a:p>
                  </a:txBody>
                  <a:tcPr>
                    <a:solidFill>
                      <a:srgbClr val="FDEEEE"/>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tab pos="268288" algn="l"/>
                          <a:tab pos="1431925" algn="l"/>
                        </a:tabLst>
                        <a:defRPr/>
                      </a:pPr>
                      <a:r>
                        <a:rPr kumimoji="1" lang="en-US" altLang="ja-JP" sz="1050" b="1" kern="1200">
                          <a:solidFill>
                            <a:schemeClr val="dk1"/>
                          </a:solidFill>
                          <a:effectLst/>
                          <a:latin typeface="Meiryo UI" panose="020B0604030504040204" pitchFamily="50" charset="-128"/>
                          <a:ea typeface="Meiryo UI" panose="020B0604030504040204" pitchFamily="50" charset="-128"/>
                        </a:rPr>
                        <a:t>	</a:t>
                      </a:r>
                      <a:r>
                        <a:rPr kumimoji="1" lang="ja-JP" altLang="ja-JP" sz="1050" b="1" kern="1200">
                          <a:solidFill>
                            <a:schemeClr val="dk1"/>
                          </a:solidFill>
                          <a:effectLst/>
                          <a:latin typeface="Meiryo UI" panose="020B0604030504040204" pitchFamily="50" charset="-128"/>
                          <a:ea typeface="Meiryo UI" panose="020B0604030504040204" pitchFamily="50" charset="-128"/>
                        </a:rPr>
                        <a:t>令和</a:t>
                      </a:r>
                      <a:r>
                        <a:rPr kumimoji="1" lang="en-US" altLang="ja-JP" sz="1050" b="1" kern="1200">
                          <a:solidFill>
                            <a:schemeClr val="dk1"/>
                          </a:solidFill>
                          <a:effectLst/>
                          <a:latin typeface="Meiryo UI" panose="020B0604030504040204" pitchFamily="50" charset="-128"/>
                          <a:ea typeface="Meiryo UI" panose="020B0604030504040204" pitchFamily="50" charset="-128"/>
                        </a:rPr>
                        <a:t>9</a:t>
                      </a:r>
                      <a:r>
                        <a:rPr kumimoji="1" lang="ja-JP" altLang="ja-JP" sz="1050" b="1" kern="1200">
                          <a:solidFill>
                            <a:schemeClr val="dk1"/>
                          </a:solidFill>
                          <a:effectLst/>
                          <a:latin typeface="Meiryo UI" panose="020B0604030504040204" pitchFamily="50" charset="-128"/>
                          <a:ea typeface="Meiryo UI" panose="020B0604030504040204" pitchFamily="50" charset="-128"/>
                        </a:rPr>
                        <a:t>年</a:t>
                      </a:r>
                      <a:r>
                        <a:rPr kumimoji="1" lang="en-US" altLang="ja-JP" sz="1050" b="1" kern="1200">
                          <a:solidFill>
                            <a:schemeClr val="dk1"/>
                          </a:solidFill>
                          <a:effectLst/>
                          <a:latin typeface="Meiryo UI" panose="020B0604030504040204" pitchFamily="50" charset="-128"/>
                          <a:ea typeface="Meiryo UI" panose="020B0604030504040204" pitchFamily="50" charset="-128"/>
                        </a:rPr>
                        <a:t> 2</a:t>
                      </a:r>
                      <a:r>
                        <a:rPr kumimoji="1" lang="ja-JP" altLang="en-US" sz="1050" b="1" kern="1200">
                          <a:solidFill>
                            <a:schemeClr val="dk1"/>
                          </a:solidFill>
                          <a:effectLst/>
                          <a:latin typeface="Meiryo UI" panose="020B0604030504040204" pitchFamily="50" charset="-128"/>
                          <a:ea typeface="Meiryo UI" panose="020B0604030504040204" pitchFamily="50" charset="-128"/>
                        </a:rPr>
                        <a:t>月 </a:t>
                      </a:r>
                      <a:r>
                        <a:rPr kumimoji="1" lang="en-US" altLang="ja-JP" sz="1050" b="1" kern="1200">
                          <a:solidFill>
                            <a:schemeClr val="dk1"/>
                          </a:solidFill>
                          <a:effectLst/>
                          <a:latin typeface="Meiryo UI" panose="020B0604030504040204" pitchFamily="50" charset="-128"/>
                          <a:ea typeface="Meiryo UI" panose="020B0604030504040204" pitchFamily="50" charset="-128"/>
                        </a:rPr>
                        <a:t>4</a:t>
                      </a:r>
                      <a:r>
                        <a:rPr kumimoji="1" lang="ja-JP" altLang="en-US" sz="1050" b="1" kern="1200">
                          <a:solidFill>
                            <a:schemeClr val="dk1"/>
                          </a:solidFill>
                          <a:effectLst/>
                          <a:latin typeface="Meiryo UI" panose="020B0604030504040204" pitchFamily="50" charset="-128"/>
                          <a:ea typeface="Meiryo UI" panose="020B0604030504040204" pitchFamily="50" charset="-128"/>
                        </a:rPr>
                        <a:t>日 </a:t>
                      </a:r>
                      <a:r>
                        <a:rPr kumimoji="1" lang="en-US" altLang="ja-JP" sz="1050" b="1" kern="1200">
                          <a:solidFill>
                            <a:schemeClr val="dk1"/>
                          </a:solidFill>
                          <a:effectLst/>
                          <a:latin typeface="Meiryo UI" panose="020B0604030504040204" pitchFamily="50" charset="-128"/>
                          <a:ea typeface="Meiryo UI" panose="020B0604030504040204" pitchFamily="50" charset="-128"/>
                        </a:rPr>
                        <a:t>(</a:t>
                      </a:r>
                      <a:r>
                        <a:rPr kumimoji="1" lang="ja-JP" altLang="en-US" sz="1050" b="1" kern="1200">
                          <a:solidFill>
                            <a:schemeClr val="dk1"/>
                          </a:solidFill>
                          <a:effectLst/>
                          <a:latin typeface="Meiryo UI" panose="020B0604030504040204" pitchFamily="50" charset="-128"/>
                          <a:ea typeface="Meiryo UI" panose="020B0604030504040204" pitchFamily="50" charset="-128"/>
                        </a:rPr>
                        <a:t>木</a:t>
                      </a:r>
                      <a:r>
                        <a:rPr kumimoji="1" lang="en-US" altLang="ja-JP" sz="1050" b="1" kern="1200">
                          <a:solidFill>
                            <a:schemeClr val="dk1"/>
                          </a:solidFill>
                          <a:effectLst/>
                          <a:latin typeface="Meiryo UI" panose="020B0604030504040204" pitchFamily="50" charset="-128"/>
                          <a:ea typeface="Meiryo UI" panose="020B0604030504040204" pitchFamily="50" charset="-128"/>
                        </a:rPr>
                        <a:t>)</a:t>
                      </a:r>
                      <a:endParaRPr kumimoji="1" lang="ja-JP" altLang="en-US" sz="1050" b="1">
                        <a:latin typeface="Meiryo UI" panose="020B0604030504040204" pitchFamily="50" charset="-128"/>
                        <a:ea typeface="Meiryo UI" panose="020B0604030504040204" pitchFamily="50" charset="-128"/>
                      </a:endParaRPr>
                    </a:p>
                  </a:txBody>
                  <a:tcPr>
                    <a:solidFill>
                      <a:srgbClr val="FDEEEE"/>
                    </a:solidFill>
                  </a:tcPr>
                </a:tc>
                <a:tc>
                  <a:txBody>
                    <a:bodyPr/>
                    <a:lstStyle/>
                    <a:p>
                      <a:pPr algn="ctr"/>
                      <a:r>
                        <a:rPr kumimoji="1" lang="en-US" altLang="ja-JP" sz="1050">
                          <a:latin typeface="Meiryo UI" panose="020B0604030504040204" pitchFamily="50" charset="-128"/>
                          <a:ea typeface="Meiryo UI" panose="020B0604030504040204" pitchFamily="50" charset="-128"/>
                        </a:rPr>
                        <a:t>10</a:t>
                      </a:r>
                      <a:r>
                        <a:rPr kumimoji="1" lang="ja-JP" altLang="en-US" sz="1050">
                          <a:latin typeface="Meiryo UI" panose="020B0604030504040204" pitchFamily="50" charset="-128"/>
                          <a:ea typeface="Meiryo UI" panose="020B0604030504040204" pitchFamily="50" charset="-128"/>
                        </a:rPr>
                        <a:t>時～</a:t>
                      </a:r>
                      <a:r>
                        <a:rPr kumimoji="1" lang="en-US" altLang="ja-JP" sz="1050">
                          <a:latin typeface="Meiryo UI" panose="020B0604030504040204" pitchFamily="50" charset="-128"/>
                          <a:ea typeface="Meiryo UI" panose="020B0604030504040204" pitchFamily="50" charset="-128"/>
                        </a:rPr>
                        <a:t>12</a:t>
                      </a:r>
                      <a:r>
                        <a:rPr kumimoji="1" lang="ja-JP" altLang="en-US" sz="1050">
                          <a:latin typeface="Meiryo UI" panose="020B0604030504040204" pitchFamily="50" charset="-128"/>
                          <a:ea typeface="Meiryo UI" panose="020B0604030504040204" pitchFamily="50" charset="-128"/>
                        </a:rPr>
                        <a:t>時</a:t>
                      </a:r>
                    </a:p>
                  </a:txBody>
                  <a:tcPr>
                    <a:solidFill>
                      <a:srgbClr val="FDEEEE"/>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tab pos="268288" algn="l"/>
                          <a:tab pos="1431925" algn="l"/>
                        </a:tabLst>
                        <a:defRPr/>
                      </a:pPr>
                      <a:r>
                        <a:rPr kumimoji="1" lang="en-US" altLang="ja-JP" sz="1050" kern="1200">
                          <a:solidFill>
                            <a:srgbClr val="F40064"/>
                          </a:solidFill>
                          <a:effectLst/>
                          <a:latin typeface="Meiryo UI" panose="020B0604030504040204" pitchFamily="50" charset="-128"/>
                          <a:ea typeface="Meiryo UI" panose="020B0604030504040204" pitchFamily="50" charset="-128"/>
                        </a:rPr>
                        <a:t>	</a:t>
                      </a:r>
                      <a:r>
                        <a:rPr kumimoji="1" lang="ja-JP" altLang="ja-JP" sz="1050" kern="1200">
                          <a:solidFill>
                            <a:srgbClr val="F40064"/>
                          </a:solidFill>
                          <a:effectLst/>
                          <a:latin typeface="Meiryo UI" panose="020B0604030504040204" pitchFamily="50" charset="-128"/>
                          <a:ea typeface="Meiryo UI" panose="020B0604030504040204" pitchFamily="50" charset="-128"/>
                        </a:rPr>
                        <a:t>令和</a:t>
                      </a:r>
                      <a:r>
                        <a:rPr kumimoji="1" lang="en-US" altLang="ja-JP" sz="1050" kern="1200">
                          <a:solidFill>
                            <a:srgbClr val="F40064"/>
                          </a:solidFill>
                          <a:effectLst/>
                          <a:latin typeface="Meiryo UI" panose="020B0604030504040204" pitchFamily="50" charset="-128"/>
                          <a:ea typeface="Meiryo UI" panose="020B0604030504040204" pitchFamily="50" charset="-128"/>
                        </a:rPr>
                        <a:t>9</a:t>
                      </a:r>
                      <a:r>
                        <a:rPr kumimoji="1" lang="ja-JP" altLang="ja-JP" sz="1050" kern="1200">
                          <a:solidFill>
                            <a:srgbClr val="F40064"/>
                          </a:solidFill>
                          <a:effectLst/>
                          <a:latin typeface="Meiryo UI" panose="020B0604030504040204" pitchFamily="50" charset="-128"/>
                          <a:ea typeface="Meiryo UI" panose="020B0604030504040204" pitchFamily="50" charset="-128"/>
                        </a:rPr>
                        <a:t>年</a:t>
                      </a:r>
                      <a:r>
                        <a:rPr kumimoji="1" lang="en-US" altLang="ja-JP" sz="1050" kern="1200">
                          <a:solidFill>
                            <a:srgbClr val="F40064"/>
                          </a:solidFill>
                          <a:effectLst/>
                          <a:latin typeface="Meiryo UI" panose="020B0604030504040204" pitchFamily="50" charset="-128"/>
                          <a:ea typeface="Meiryo UI" panose="020B0604030504040204" pitchFamily="50" charset="-128"/>
                        </a:rPr>
                        <a:t> 1</a:t>
                      </a:r>
                      <a:r>
                        <a:rPr kumimoji="1" lang="ja-JP" altLang="en-US" sz="1050" kern="1200">
                          <a:solidFill>
                            <a:srgbClr val="F40064"/>
                          </a:solidFill>
                          <a:effectLst/>
                          <a:latin typeface="Meiryo UI" panose="020B0604030504040204" pitchFamily="50" charset="-128"/>
                          <a:ea typeface="Meiryo UI" panose="020B0604030504040204" pitchFamily="50" charset="-128"/>
                        </a:rPr>
                        <a:t>月 </a:t>
                      </a:r>
                      <a:r>
                        <a:rPr kumimoji="1" lang="en-US" altLang="ja-JP" sz="1050" kern="1200">
                          <a:solidFill>
                            <a:srgbClr val="F40064"/>
                          </a:solidFill>
                          <a:effectLst/>
                          <a:latin typeface="Meiryo UI" panose="020B0604030504040204" pitchFamily="50" charset="-128"/>
                          <a:ea typeface="Meiryo UI" panose="020B0604030504040204" pitchFamily="50" charset="-128"/>
                        </a:rPr>
                        <a:t>26</a:t>
                      </a:r>
                      <a:r>
                        <a:rPr kumimoji="1" lang="ja-JP" altLang="en-US" sz="1050" kern="1200">
                          <a:solidFill>
                            <a:srgbClr val="F40064"/>
                          </a:solidFill>
                          <a:effectLst/>
                          <a:latin typeface="Meiryo UI" panose="020B0604030504040204" pitchFamily="50" charset="-128"/>
                          <a:ea typeface="Meiryo UI" panose="020B0604030504040204" pitchFamily="50" charset="-128"/>
                        </a:rPr>
                        <a:t>日 </a:t>
                      </a:r>
                      <a:r>
                        <a:rPr kumimoji="1" lang="en-US" altLang="ja-JP" sz="1050" kern="1200">
                          <a:solidFill>
                            <a:srgbClr val="F40064"/>
                          </a:solidFill>
                          <a:effectLst/>
                          <a:latin typeface="Meiryo UI" panose="020B0604030504040204" pitchFamily="50" charset="-128"/>
                          <a:ea typeface="Meiryo UI" panose="020B0604030504040204" pitchFamily="50" charset="-128"/>
                        </a:rPr>
                        <a:t>(</a:t>
                      </a:r>
                      <a:r>
                        <a:rPr kumimoji="1" lang="ja-JP" altLang="en-US" sz="1050" kern="1200">
                          <a:solidFill>
                            <a:srgbClr val="F40064"/>
                          </a:solidFill>
                          <a:effectLst/>
                          <a:latin typeface="Meiryo UI" panose="020B0604030504040204" pitchFamily="50" charset="-128"/>
                          <a:ea typeface="Meiryo UI" panose="020B0604030504040204" pitchFamily="50" charset="-128"/>
                        </a:rPr>
                        <a:t>火</a:t>
                      </a:r>
                      <a:r>
                        <a:rPr kumimoji="1" lang="en-US" altLang="ja-JP" sz="1050" kern="1200">
                          <a:solidFill>
                            <a:srgbClr val="F40064"/>
                          </a:solidFill>
                          <a:effectLst/>
                          <a:latin typeface="Meiryo UI" panose="020B0604030504040204" pitchFamily="50" charset="-128"/>
                          <a:ea typeface="Meiryo UI" panose="020B0604030504040204" pitchFamily="50" charset="-128"/>
                        </a:rPr>
                        <a:t>)</a:t>
                      </a:r>
                      <a:endParaRPr kumimoji="1" lang="ja-JP" altLang="en-US" sz="1050">
                        <a:solidFill>
                          <a:srgbClr val="F40064"/>
                        </a:solidFill>
                        <a:latin typeface="Meiryo UI" panose="020B0604030504040204" pitchFamily="50" charset="-128"/>
                        <a:ea typeface="Meiryo UI" panose="020B0604030504040204" pitchFamily="50" charset="-128"/>
                      </a:endParaRPr>
                    </a:p>
                  </a:txBody>
                  <a:tcPr>
                    <a:solidFill>
                      <a:srgbClr val="FDEEEE"/>
                    </a:solidFill>
                  </a:tcPr>
                </a:tc>
                <a:extLst>
                  <a:ext uri="{0D108BD9-81ED-4DB2-BD59-A6C34878D82A}">
                    <a16:rowId xmlns:a16="http://schemas.microsoft.com/office/drawing/2014/main" val="2268268068"/>
                  </a:ext>
                </a:extLst>
              </a:tr>
            </a:tbl>
          </a:graphicData>
        </a:graphic>
      </p:graphicFrame>
      <p:sp>
        <p:nvSpPr>
          <p:cNvPr id="6" name="テキスト ボックス 5">
            <a:extLst>
              <a:ext uri="{FF2B5EF4-FFF2-40B4-BE49-F238E27FC236}">
                <a16:creationId xmlns:a16="http://schemas.microsoft.com/office/drawing/2014/main" id="{92854D3D-A440-17E8-21C2-BEE23EE4D351}"/>
              </a:ext>
            </a:extLst>
          </p:cNvPr>
          <p:cNvSpPr txBox="1"/>
          <p:nvPr/>
        </p:nvSpPr>
        <p:spPr>
          <a:xfrm>
            <a:off x="0" y="2706784"/>
            <a:ext cx="6858000" cy="261610"/>
          </a:xfrm>
          <a:prstGeom prst="rect">
            <a:avLst/>
          </a:prstGeom>
          <a:noFill/>
        </p:spPr>
        <p:txBody>
          <a:bodyPr wrap="square" rtlCol="0">
            <a:spAutoFit/>
          </a:bodyPr>
          <a:lstStyle/>
          <a:p>
            <a:pPr algn="ctr"/>
            <a:r>
              <a:rPr kumimoji="1" lang="en-US" altLang="ja-JP" sz="1050" b="1">
                <a:latin typeface="Meiryo UI" panose="020B0604030504040204" pitchFamily="50" charset="-128"/>
                <a:ea typeface="Meiryo UI" panose="020B0604030504040204" pitchFamily="50" charset="-128"/>
              </a:rPr>
              <a:t>※</a:t>
            </a:r>
            <a:r>
              <a:rPr kumimoji="1" lang="ja-JP" altLang="en-US" sz="1050" b="1">
                <a:latin typeface="Meiryo UI" panose="020B0604030504040204" pitchFamily="50" charset="-128"/>
                <a:ea typeface="Meiryo UI" panose="020B0604030504040204" pitchFamily="50" charset="-128"/>
              </a:rPr>
              <a:t>いずれも</a:t>
            </a:r>
            <a:r>
              <a:rPr kumimoji="1" lang="en-US" altLang="ja-JP" sz="1050" b="1">
                <a:latin typeface="Meiryo UI" panose="020B0604030504040204" pitchFamily="50" charset="-128"/>
                <a:ea typeface="Meiryo UI" panose="020B0604030504040204" pitchFamily="50" charset="-128"/>
              </a:rPr>
              <a:t>Zoom</a:t>
            </a:r>
            <a:r>
              <a:rPr kumimoji="1" lang="ja-JP" altLang="en-US" sz="1050" b="1">
                <a:latin typeface="Meiryo UI" panose="020B0604030504040204" pitchFamily="50" charset="-128"/>
                <a:ea typeface="Meiryo UI" panose="020B0604030504040204" pitchFamily="50" charset="-128"/>
              </a:rPr>
              <a:t>によるオンライン開催です。定員に達しましたら締切前でも受付を終了します。ご了承ください。</a:t>
            </a:r>
          </a:p>
        </p:txBody>
      </p:sp>
      <p:sp>
        <p:nvSpPr>
          <p:cNvPr id="7" name="テキスト ボックス 6">
            <a:extLst>
              <a:ext uri="{FF2B5EF4-FFF2-40B4-BE49-F238E27FC236}">
                <a16:creationId xmlns:a16="http://schemas.microsoft.com/office/drawing/2014/main" id="{AD5043EF-95F6-F306-0294-01FAC5808326}"/>
              </a:ext>
            </a:extLst>
          </p:cNvPr>
          <p:cNvSpPr txBox="1"/>
          <p:nvPr/>
        </p:nvSpPr>
        <p:spPr>
          <a:xfrm>
            <a:off x="388410" y="3034600"/>
            <a:ext cx="6124536" cy="2192908"/>
          </a:xfrm>
          <a:prstGeom prst="rect">
            <a:avLst/>
          </a:prstGeom>
          <a:noFill/>
          <a:ln w="19050">
            <a:noFill/>
          </a:ln>
        </p:spPr>
        <p:txBody>
          <a:bodyPr wrap="square" rtlCol="0">
            <a:spAutoFit/>
          </a:bodyPr>
          <a:lstStyle/>
          <a:p>
            <a:pPr>
              <a:tabLst>
                <a:tab pos="803275" algn="l"/>
              </a:tabLst>
            </a:pPr>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受講資格</a:t>
            </a:r>
            <a:r>
              <a:rPr kumimoji="1" lang="en-US" altLang="ja-JP" sz="1050">
                <a:latin typeface="Meiryo UI" panose="020B0604030504040204" pitchFamily="50" charset="-128"/>
                <a:ea typeface="Meiryo UI" panose="020B0604030504040204" pitchFamily="50" charset="-128"/>
              </a:rPr>
              <a:t>】	</a:t>
            </a:r>
            <a:r>
              <a:rPr kumimoji="1" lang="ja-JP" altLang="en-US" sz="1050">
                <a:latin typeface="Meiryo UI" panose="020B0604030504040204" pitchFamily="50" charset="-128"/>
                <a:ea typeface="Meiryo UI" panose="020B0604030504040204" pitchFamily="50" charset="-128"/>
              </a:rPr>
              <a:t>医師、保健師、看護師、精神保健福祉士、公認心理師等の国家資格を</a:t>
            </a:r>
            <a:br>
              <a:rPr kumimoji="1" lang="en-US" altLang="ja-JP" sz="1050">
                <a:latin typeface="Meiryo UI" panose="020B0604030504040204" pitchFamily="50" charset="-128"/>
                <a:ea typeface="Meiryo UI" panose="020B0604030504040204" pitchFamily="50" charset="-128"/>
              </a:rPr>
            </a:br>
            <a:r>
              <a:rPr kumimoji="1" lang="en-US" altLang="ja-JP" sz="1050">
                <a:latin typeface="Meiryo UI" panose="020B0604030504040204" pitchFamily="50" charset="-128"/>
                <a:ea typeface="Meiryo UI" panose="020B0604030504040204" pitchFamily="50" charset="-128"/>
              </a:rPr>
              <a:t>	</a:t>
            </a:r>
            <a:r>
              <a:rPr kumimoji="1" lang="ja-JP" altLang="en-US" sz="1050">
                <a:latin typeface="Meiryo UI" panose="020B0604030504040204" pitchFamily="50" charset="-128"/>
                <a:ea typeface="Meiryo UI" panose="020B0604030504040204" pitchFamily="50" charset="-128"/>
              </a:rPr>
              <a:t>有しており、精神保健に携わる方、メンタルヘルス・ファーストエイド等の心の</a:t>
            </a:r>
            <a:br>
              <a:rPr kumimoji="1" lang="en-US" altLang="ja-JP" sz="1050">
                <a:latin typeface="Meiryo UI" panose="020B0604030504040204" pitchFamily="50" charset="-128"/>
                <a:ea typeface="Meiryo UI" panose="020B0604030504040204" pitchFamily="50" charset="-128"/>
              </a:rPr>
            </a:br>
            <a:r>
              <a:rPr kumimoji="1" lang="en-US" altLang="ja-JP" sz="1050">
                <a:latin typeface="Meiryo UI" panose="020B0604030504040204" pitchFamily="50" charset="-128"/>
                <a:ea typeface="Meiryo UI" panose="020B0604030504040204" pitchFamily="50" charset="-128"/>
              </a:rPr>
              <a:t>	</a:t>
            </a:r>
            <a:r>
              <a:rPr kumimoji="1" lang="ja-JP" altLang="en-US" sz="1050">
                <a:latin typeface="Meiryo UI" panose="020B0604030504040204" pitchFamily="50" charset="-128"/>
                <a:ea typeface="Meiryo UI" panose="020B0604030504040204" pitchFamily="50" charset="-128"/>
              </a:rPr>
              <a:t>応急処置に関する研修をすでに受講している方　</a:t>
            </a:r>
            <a:endParaRPr kumimoji="1" lang="en-US" altLang="ja-JP" sz="1050">
              <a:latin typeface="Meiryo UI" panose="020B0604030504040204" pitchFamily="50" charset="-128"/>
              <a:ea typeface="Meiryo UI" panose="020B0604030504040204" pitchFamily="50" charset="-128"/>
            </a:endParaRPr>
          </a:p>
          <a:p>
            <a:pPr>
              <a:tabLst>
                <a:tab pos="803275" algn="l"/>
              </a:tabLst>
            </a:pPr>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受講費用</a:t>
            </a:r>
            <a:r>
              <a:rPr kumimoji="1" lang="en-US" altLang="ja-JP" sz="1050">
                <a:latin typeface="Meiryo UI" panose="020B0604030504040204" pitchFamily="50" charset="-128"/>
                <a:ea typeface="Meiryo UI" panose="020B0604030504040204" pitchFamily="50" charset="-128"/>
              </a:rPr>
              <a:t>】	</a:t>
            </a:r>
            <a:r>
              <a:rPr kumimoji="1" lang="ja-JP" altLang="en-US" sz="1050">
                <a:latin typeface="Meiryo UI" panose="020B0604030504040204" pitchFamily="50" charset="-128"/>
                <a:ea typeface="Meiryo UI" panose="020B0604030504040204" pitchFamily="50" charset="-128"/>
              </a:rPr>
              <a:t>無料</a:t>
            </a:r>
            <a:endParaRPr kumimoji="1" lang="en-US" altLang="ja-JP" sz="1050">
              <a:latin typeface="Meiryo UI" panose="020B0604030504040204" pitchFamily="50" charset="-128"/>
              <a:ea typeface="Meiryo UI" panose="020B0604030504040204" pitchFamily="50" charset="-128"/>
            </a:endParaRPr>
          </a:p>
          <a:p>
            <a:pPr>
              <a:tabLst>
                <a:tab pos="803275" algn="l"/>
              </a:tabLst>
            </a:pPr>
            <a:endParaRPr kumimoji="1" lang="en-US" altLang="ja-JP" sz="1050">
              <a:latin typeface="Meiryo UI" panose="020B0604030504040204" pitchFamily="50" charset="-128"/>
              <a:ea typeface="Meiryo UI" panose="020B0604030504040204" pitchFamily="50" charset="-128"/>
            </a:endParaRPr>
          </a:p>
          <a:p>
            <a:r>
              <a:rPr kumimoji="1" lang="ja-JP" altLang="en-US" sz="1050">
                <a:latin typeface="Meiryo UI" panose="020B0604030504040204" pitchFamily="50" charset="-128"/>
                <a:ea typeface="Meiryo UI" panose="020B0604030504040204" pitchFamily="50" charset="-128"/>
              </a:rPr>
              <a:t>以下のページまたは右の二次元バーコードよりお申込みください。</a:t>
            </a:r>
            <a:endParaRPr kumimoji="1" lang="en-US" altLang="ja-JP" sz="1050">
              <a:latin typeface="Meiryo UI" panose="020B0604030504040204" pitchFamily="50" charset="-128"/>
              <a:ea typeface="Meiryo UI" panose="020B0604030504040204" pitchFamily="50" charset="-128"/>
            </a:endParaRPr>
          </a:p>
          <a:p>
            <a:r>
              <a:rPr kumimoji="1" lang="en-US" altLang="ja-JP" sz="1050">
                <a:latin typeface="Meiryo UI" panose="020B0604030504040204" pitchFamily="50" charset="-128"/>
                <a:ea typeface="Meiryo UI" panose="020B0604030504040204" pitchFamily="50" charset="-128"/>
              </a:rPr>
              <a:t>URL:</a:t>
            </a:r>
            <a:r>
              <a:rPr kumimoji="1" lang="ja-JP" altLang="en-US" sz="1050">
                <a:latin typeface="Meiryo UI" panose="020B0604030504040204" pitchFamily="50" charset="-128"/>
                <a:ea typeface="Meiryo UI" panose="020B0604030504040204" pitchFamily="50" charset="-128"/>
              </a:rPr>
              <a:t>　</a:t>
            </a:r>
            <a:r>
              <a:rPr lang="en-US" altLang="ja-JP" sz="1050">
                <a:latin typeface="Meiryo UI" panose="020B0604030504040204" pitchFamily="50" charset="-128"/>
                <a:ea typeface="Meiryo UI" panose="020B0604030504040204" pitchFamily="50" charset="-128"/>
                <a:hlinkClick r:id="" action="ppaction://noaction"/>
              </a:rPr>
              <a:t>https://forms.office.com/r/KrfvSAKbVp</a:t>
            </a:r>
            <a:endParaRPr lang="en-US" altLang="ja-JP" sz="1050">
              <a:latin typeface="Meiryo UI" panose="020B0604030504040204" pitchFamily="50" charset="-128"/>
              <a:ea typeface="Meiryo UI" panose="020B0604030504040204" pitchFamily="50" charset="-128"/>
            </a:endParaRPr>
          </a:p>
          <a:p>
            <a:endParaRPr kumimoji="1" lang="en-US" altLang="ja-JP" sz="1050">
              <a:latin typeface="Meiryo UI" panose="020B0604030504040204" pitchFamily="50" charset="-128"/>
              <a:ea typeface="Meiryo UI" panose="020B0604030504040204" pitchFamily="50" charset="-128"/>
            </a:endParaRPr>
          </a:p>
          <a:p>
            <a:pPr marL="182563" indent="-182563"/>
            <a:r>
              <a:rPr kumimoji="1" lang="en-US" altLang="ja-JP" sz="1000">
                <a:latin typeface="Meiryo UI" panose="020B0604030504040204" pitchFamily="50" charset="-128"/>
                <a:ea typeface="Meiryo UI" panose="020B0604030504040204" pitchFamily="50" charset="-128"/>
              </a:rPr>
              <a:t>※ </a:t>
            </a:r>
            <a:r>
              <a:rPr kumimoji="1" lang="ja-JP" altLang="en-US" sz="1000">
                <a:latin typeface="Meiryo UI" panose="020B0604030504040204" pitchFamily="50" charset="-128"/>
                <a:ea typeface="Meiryo UI" panose="020B0604030504040204" pitchFamily="50" charset="-128"/>
              </a:rPr>
              <a:t>受付完了のご連絡については、第</a:t>
            </a:r>
            <a:r>
              <a:rPr kumimoji="1" lang="en-US" altLang="ja-JP" sz="1000">
                <a:latin typeface="Meiryo UI" panose="020B0604030504040204" pitchFamily="50" charset="-128"/>
                <a:ea typeface="Meiryo UI" panose="020B0604030504040204" pitchFamily="50" charset="-128"/>
              </a:rPr>
              <a:t>1</a:t>
            </a:r>
            <a:r>
              <a:rPr kumimoji="1" lang="ja-JP" altLang="en-US" sz="1000">
                <a:latin typeface="Meiryo UI" panose="020B0604030504040204" pitchFamily="50" charset="-128"/>
                <a:ea typeface="Meiryo UI" panose="020B0604030504040204" pitchFamily="50" charset="-128"/>
              </a:rPr>
              <a:t>回の研修に関してはお申込みから</a:t>
            </a:r>
            <a:r>
              <a:rPr kumimoji="1" lang="en-US" altLang="ja-JP" sz="1000">
                <a:latin typeface="Meiryo UI" panose="020B0604030504040204" pitchFamily="50" charset="-128"/>
                <a:ea typeface="Meiryo UI" panose="020B0604030504040204" pitchFamily="50" charset="-128"/>
              </a:rPr>
              <a:t>3</a:t>
            </a:r>
            <a:r>
              <a:rPr kumimoji="1" lang="ja-JP" altLang="en-US" sz="1000">
                <a:latin typeface="Meiryo UI" panose="020B0604030504040204" pitchFamily="50" charset="-128"/>
                <a:ea typeface="Meiryo UI" panose="020B0604030504040204" pitchFamily="50" charset="-128"/>
              </a:rPr>
              <a:t>営業日以内、第</a:t>
            </a:r>
            <a:r>
              <a:rPr kumimoji="1" lang="en-US" altLang="ja-JP" sz="1000">
                <a:latin typeface="Meiryo UI" panose="020B0604030504040204" pitchFamily="50" charset="-128"/>
                <a:ea typeface="Meiryo UI" panose="020B0604030504040204" pitchFamily="50" charset="-128"/>
              </a:rPr>
              <a:t>2</a:t>
            </a:r>
            <a:r>
              <a:rPr kumimoji="1" lang="ja-JP" altLang="en-US" sz="1000">
                <a:latin typeface="Meiryo UI" panose="020B0604030504040204" pitchFamily="50" charset="-128"/>
                <a:ea typeface="Meiryo UI" panose="020B0604030504040204" pitchFamily="50" charset="-128"/>
              </a:rPr>
              <a:t>回以降の研修に関しては</a:t>
            </a:r>
            <a:r>
              <a:rPr kumimoji="1" lang="en-US" altLang="ja-JP" sz="1000">
                <a:latin typeface="Meiryo UI" panose="020B0604030504040204" pitchFamily="50" charset="-128"/>
                <a:ea typeface="Meiryo UI" panose="020B0604030504040204" pitchFamily="50" charset="-128"/>
              </a:rPr>
              <a:t>5</a:t>
            </a:r>
            <a:r>
              <a:rPr kumimoji="1" lang="ja-JP" altLang="en-US" sz="1000">
                <a:latin typeface="Meiryo UI" panose="020B0604030504040204" pitchFamily="50" charset="-128"/>
                <a:ea typeface="Meiryo UI" panose="020B0604030504040204" pitchFamily="50" charset="-128"/>
              </a:rPr>
              <a:t>営業日以内に事務局</a:t>
            </a:r>
            <a:r>
              <a:rPr kumimoji="1" lang="en-US" altLang="ja-JP" sz="1000">
                <a:latin typeface="Meiryo UI" panose="020B0604030504040204" pitchFamily="50" charset="-128"/>
                <a:ea typeface="Meiryo UI" panose="020B0604030504040204" pitchFamily="50" charset="-128"/>
              </a:rPr>
              <a:t>(jp_cocosapo@pwc.com)</a:t>
            </a:r>
            <a:r>
              <a:rPr kumimoji="1" lang="ja-JP" altLang="en-US" sz="1000">
                <a:latin typeface="Meiryo UI" panose="020B0604030504040204" pitchFamily="50" charset="-128"/>
                <a:ea typeface="Meiryo UI" panose="020B0604030504040204" pitchFamily="50" charset="-128"/>
              </a:rPr>
              <a:t>よりメールいたします。メールが届かない場合は、事務局までお問い合わせください。</a:t>
            </a:r>
            <a:endParaRPr kumimoji="1" lang="en-US" altLang="ja-JP" sz="1000">
              <a:latin typeface="Meiryo UI" panose="020B0604030504040204" pitchFamily="50" charset="-128"/>
              <a:ea typeface="Meiryo UI" panose="020B0604030504040204" pitchFamily="50" charset="-128"/>
            </a:endParaRPr>
          </a:p>
          <a:p>
            <a:pPr marL="176213" indent="-176213"/>
            <a:r>
              <a:rPr kumimoji="1" lang="en-US" altLang="ja-JP" sz="1000">
                <a:latin typeface="Meiryo UI" panose="020B0604030504040204" pitchFamily="50" charset="-128"/>
                <a:ea typeface="Meiryo UI" panose="020B0604030504040204" pitchFamily="50" charset="-128"/>
              </a:rPr>
              <a:t>※ </a:t>
            </a:r>
            <a:r>
              <a:rPr kumimoji="1" lang="ja-JP" altLang="en-US" sz="1000">
                <a:latin typeface="Meiryo UI" panose="020B0604030504040204" pitchFamily="50" charset="-128"/>
                <a:ea typeface="Meiryo UI" panose="020B0604030504040204" pitchFamily="50" charset="-128"/>
              </a:rPr>
              <a:t>研修参加にあたる資料情報・</a:t>
            </a:r>
            <a:r>
              <a:rPr kumimoji="1" lang="en-US" altLang="ja-JP" sz="1000">
                <a:latin typeface="Meiryo UI" panose="020B0604030504040204" pitchFamily="50" charset="-128"/>
                <a:ea typeface="Meiryo UI" panose="020B0604030504040204" pitchFamily="50" charset="-128"/>
              </a:rPr>
              <a:t>Zoom</a:t>
            </a:r>
            <a:r>
              <a:rPr kumimoji="1" lang="ja-JP" altLang="en-US" sz="1000">
                <a:latin typeface="Meiryo UI" panose="020B0604030504040204" pitchFamily="50" charset="-128"/>
                <a:ea typeface="Meiryo UI" panose="020B0604030504040204" pitchFamily="50" charset="-128"/>
              </a:rPr>
              <a:t>リンクの送付は、第</a:t>
            </a:r>
            <a:r>
              <a:rPr kumimoji="1" lang="en-US" altLang="ja-JP" sz="1000">
                <a:latin typeface="Meiryo UI" panose="020B0604030504040204" pitchFamily="50" charset="-128"/>
                <a:ea typeface="Meiryo UI" panose="020B0604030504040204" pitchFamily="50" charset="-128"/>
              </a:rPr>
              <a:t>1</a:t>
            </a:r>
            <a:r>
              <a:rPr kumimoji="1" lang="ja-JP" altLang="en-US" sz="1000">
                <a:latin typeface="Meiryo UI" panose="020B0604030504040204" pitchFamily="50" charset="-128"/>
                <a:ea typeface="Meiryo UI" panose="020B0604030504040204" pitchFamily="50" charset="-128"/>
              </a:rPr>
              <a:t>回の研修に関しては</a:t>
            </a:r>
            <a:r>
              <a:rPr kumimoji="1" lang="en-US" altLang="ja-JP" sz="1000">
                <a:latin typeface="Meiryo UI" panose="020B0604030504040204" pitchFamily="50" charset="-128"/>
                <a:ea typeface="Meiryo UI" panose="020B0604030504040204" pitchFamily="50" charset="-128"/>
              </a:rPr>
              <a:t>5</a:t>
            </a:r>
            <a:r>
              <a:rPr kumimoji="1" lang="ja-JP" altLang="en-US" sz="1000">
                <a:latin typeface="Meiryo UI" panose="020B0604030504040204" pitchFamily="50" charset="-128"/>
                <a:ea typeface="Meiryo UI" panose="020B0604030504040204" pitchFamily="50" charset="-128"/>
              </a:rPr>
              <a:t>月</a:t>
            </a:r>
            <a:r>
              <a:rPr kumimoji="1" lang="en-US" altLang="ja-JP" sz="1000">
                <a:latin typeface="Meiryo UI" panose="020B0604030504040204" pitchFamily="50" charset="-128"/>
                <a:ea typeface="Meiryo UI" panose="020B0604030504040204" pitchFamily="50" charset="-128"/>
              </a:rPr>
              <a:t>19</a:t>
            </a:r>
            <a:r>
              <a:rPr kumimoji="1" lang="ja-JP" altLang="en-US" sz="1000">
                <a:latin typeface="Meiryo UI" panose="020B0604030504040204" pitchFamily="50" charset="-128"/>
                <a:ea typeface="Meiryo UI" panose="020B0604030504040204" pitchFamily="50" charset="-128"/>
              </a:rPr>
              <a:t>日</a:t>
            </a:r>
            <a:r>
              <a:rPr kumimoji="1" lang="en-US" altLang="ja-JP" sz="1000">
                <a:latin typeface="Meiryo UI" panose="020B0604030504040204" pitchFamily="50" charset="-128"/>
                <a:ea typeface="Meiryo UI" panose="020B0604030504040204" pitchFamily="50" charset="-128"/>
              </a:rPr>
              <a:t>(</a:t>
            </a:r>
            <a:r>
              <a:rPr kumimoji="1" lang="ja-JP" altLang="en-US" sz="1000">
                <a:latin typeface="Meiryo UI" panose="020B0604030504040204" pitchFamily="50" charset="-128"/>
                <a:ea typeface="Meiryo UI" panose="020B0604030504040204" pitchFamily="50" charset="-128"/>
              </a:rPr>
              <a:t>火</a:t>
            </a:r>
            <a:r>
              <a:rPr kumimoji="1" lang="en-US" altLang="ja-JP" sz="1000">
                <a:latin typeface="Meiryo UI" panose="020B0604030504040204" pitchFamily="50" charset="-128"/>
                <a:ea typeface="Meiryo UI" panose="020B0604030504040204" pitchFamily="50" charset="-128"/>
              </a:rPr>
              <a:t>)</a:t>
            </a:r>
            <a:r>
              <a:rPr kumimoji="1" lang="ja-JP" altLang="en-US" sz="1000">
                <a:latin typeface="Meiryo UI" panose="020B0604030504040204" pitchFamily="50" charset="-128"/>
                <a:ea typeface="Meiryo UI" panose="020B0604030504040204" pitchFamily="50" charset="-128"/>
              </a:rPr>
              <a:t>、第</a:t>
            </a:r>
            <a:r>
              <a:rPr kumimoji="1" lang="en-US" altLang="ja-JP" sz="1000">
                <a:latin typeface="Meiryo UI" panose="020B0604030504040204" pitchFamily="50" charset="-128"/>
                <a:ea typeface="Meiryo UI" panose="020B0604030504040204" pitchFamily="50" charset="-128"/>
              </a:rPr>
              <a:t>2</a:t>
            </a:r>
            <a:r>
              <a:rPr kumimoji="1" lang="ja-JP" altLang="en-US" sz="1000">
                <a:latin typeface="Meiryo UI" panose="020B0604030504040204" pitchFamily="50" charset="-128"/>
                <a:ea typeface="Meiryo UI" panose="020B0604030504040204" pitchFamily="50" charset="-128"/>
              </a:rPr>
              <a:t>回以降の研修に関しては</a:t>
            </a:r>
            <a:r>
              <a:rPr kumimoji="1" lang="en-US" altLang="ja-JP" sz="1000">
                <a:latin typeface="Meiryo UI" panose="020B0604030504040204" pitchFamily="50" charset="-128"/>
                <a:ea typeface="Meiryo UI" panose="020B0604030504040204" pitchFamily="50" charset="-128"/>
              </a:rPr>
              <a:t>1</a:t>
            </a:r>
            <a:r>
              <a:rPr kumimoji="1" lang="ja-JP" altLang="en-US" sz="1000">
                <a:latin typeface="Meiryo UI" panose="020B0604030504040204" pitchFamily="50" charset="-128"/>
                <a:ea typeface="Meiryo UI" panose="020B0604030504040204" pitchFamily="50" charset="-128"/>
              </a:rPr>
              <a:t>週間前を目途にお送りします。メールが届かない場合は、事務局までお問い合わせください。</a:t>
            </a:r>
            <a:endParaRPr kumimoji="1" lang="en-US" altLang="ja-JP" sz="1000">
              <a:latin typeface="Meiryo UI" panose="020B0604030504040204" pitchFamily="50" charset="-128"/>
              <a:ea typeface="Meiryo UI" panose="020B0604030504040204" pitchFamily="50" charset="-128"/>
            </a:endParaRPr>
          </a:p>
        </p:txBody>
      </p:sp>
      <p:pic>
        <p:nvPicPr>
          <p:cNvPr id="14" name="図 13">
            <a:extLst>
              <a:ext uri="{FF2B5EF4-FFF2-40B4-BE49-F238E27FC236}">
                <a16:creationId xmlns:a16="http://schemas.microsoft.com/office/drawing/2014/main" id="{C469262F-F298-A25D-FF90-2D8793C8BC46}"/>
              </a:ext>
            </a:extLst>
          </p:cNvPr>
          <p:cNvPicPr>
            <a:picLocks noChangeAspect="1"/>
          </p:cNvPicPr>
          <p:nvPr/>
        </p:nvPicPr>
        <p:blipFill>
          <a:blip r:embed="rId2"/>
          <a:stretch>
            <a:fillRect/>
          </a:stretch>
        </p:blipFill>
        <p:spPr>
          <a:xfrm>
            <a:off x="5325854" y="3123884"/>
            <a:ext cx="1067122" cy="1062038"/>
          </a:xfrm>
          <a:prstGeom prst="rect">
            <a:avLst/>
          </a:prstGeom>
        </p:spPr>
      </p:pic>
      <p:sp>
        <p:nvSpPr>
          <p:cNvPr id="15" name="正方形/長方形 14">
            <a:extLst>
              <a:ext uri="{FF2B5EF4-FFF2-40B4-BE49-F238E27FC236}">
                <a16:creationId xmlns:a16="http://schemas.microsoft.com/office/drawing/2014/main" id="{FEB4165E-EA0C-C1FC-F8FD-695B418798A5}"/>
              </a:ext>
            </a:extLst>
          </p:cNvPr>
          <p:cNvSpPr/>
          <p:nvPr/>
        </p:nvSpPr>
        <p:spPr>
          <a:xfrm>
            <a:off x="332701" y="3031165"/>
            <a:ext cx="6192598" cy="2160711"/>
          </a:xfrm>
          <a:prstGeom prst="rect">
            <a:avLst/>
          </a:prstGeom>
          <a:noFill/>
          <a:ln w="19050">
            <a:solidFill>
              <a:schemeClr val="tx1">
                <a:lumMod val="50000"/>
                <a:lumOff val="50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pic>
        <p:nvPicPr>
          <p:cNvPr id="27" name="図 26">
            <a:extLst>
              <a:ext uri="{FF2B5EF4-FFF2-40B4-BE49-F238E27FC236}">
                <a16:creationId xmlns:a16="http://schemas.microsoft.com/office/drawing/2014/main" id="{CF567DB8-41D1-CDC8-D539-814EA82EFC3D}"/>
              </a:ext>
            </a:extLst>
          </p:cNvPr>
          <p:cNvPicPr>
            <a:picLocks noChangeAspect="1"/>
          </p:cNvPicPr>
          <p:nvPr/>
        </p:nvPicPr>
        <p:blipFill>
          <a:blip r:embed="rId3"/>
          <a:stretch>
            <a:fillRect/>
          </a:stretch>
        </p:blipFill>
        <p:spPr>
          <a:xfrm>
            <a:off x="4684858" y="9282729"/>
            <a:ext cx="1947436" cy="400200"/>
          </a:xfrm>
          <a:prstGeom prst="rect">
            <a:avLst/>
          </a:prstGeom>
        </p:spPr>
      </p:pic>
      <p:sp>
        <p:nvSpPr>
          <p:cNvPr id="28" name="テキスト ボックス 27">
            <a:extLst>
              <a:ext uri="{FF2B5EF4-FFF2-40B4-BE49-F238E27FC236}">
                <a16:creationId xmlns:a16="http://schemas.microsoft.com/office/drawing/2014/main" id="{35C53998-757D-3280-C86E-79EAAC753991}"/>
              </a:ext>
            </a:extLst>
          </p:cNvPr>
          <p:cNvSpPr txBox="1"/>
          <p:nvPr/>
        </p:nvSpPr>
        <p:spPr>
          <a:xfrm>
            <a:off x="180556" y="9269391"/>
            <a:ext cx="4612801" cy="430887"/>
          </a:xfrm>
          <a:prstGeom prst="rect">
            <a:avLst/>
          </a:prstGeom>
          <a:noFill/>
        </p:spPr>
        <p:txBody>
          <a:bodyPr wrap="square" rtlCol="0">
            <a:spAutoFit/>
          </a:bodyPr>
          <a:lstStyle/>
          <a:p>
            <a:r>
              <a:rPr kumimoji="1" lang="ja-JP" altLang="en-US" sz="1050">
                <a:latin typeface="Meiryo UI" panose="020B0604030504040204" pitchFamily="50" charset="-128"/>
                <a:ea typeface="Meiryo UI" panose="020B0604030504040204" pitchFamily="50" charset="-128"/>
              </a:rPr>
              <a:t>お問い合せ先：</a:t>
            </a:r>
            <a:r>
              <a:rPr kumimoji="1" lang="en-US" altLang="ja-JP" sz="1050">
                <a:latin typeface="Meiryo UI" panose="020B0604030504040204" pitchFamily="50" charset="-128"/>
                <a:ea typeface="Meiryo UI" panose="020B0604030504040204" pitchFamily="50" charset="-128"/>
                <a:hlinkClick r:id="" action="ppaction://noaction"/>
              </a:rPr>
              <a:t>jp_cocosapo@pwc.com</a:t>
            </a:r>
            <a:r>
              <a:rPr kumimoji="1" lang="en-US" altLang="ja-JP" sz="1050">
                <a:latin typeface="Meiryo UI" panose="020B0604030504040204" pitchFamily="50" charset="-128"/>
                <a:ea typeface="Meiryo UI" panose="020B0604030504040204" pitchFamily="50" charset="-128"/>
              </a:rPr>
              <a:t> </a:t>
            </a:r>
          </a:p>
          <a:p>
            <a:r>
              <a:rPr kumimoji="1" lang="ja-JP" altLang="en-US" sz="1050">
                <a:latin typeface="Meiryo UI" panose="020B0604030504040204" pitchFamily="50" charset="-128"/>
                <a:ea typeface="Meiryo UI" panose="020B0604030504040204" pitchFamily="50" charset="-128"/>
              </a:rPr>
              <a:t>ここサポ養成事業のホームページ：</a:t>
            </a:r>
            <a:r>
              <a:rPr kumimoji="1" lang="en-US" altLang="ja-JP" sz="1050">
                <a:latin typeface="Meiryo UI" panose="020B0604030504040204" pitchFamily="50" charset="-128"/>
                <a:ea typeface="Meiryo UI" panose="020B0604030504040204" pitchFamily="50" charset="-128"/>
                <a:hlinkClick r:id="" action="ppaction://noaction"/>
              </a:rPr>
              <a:t>https://cocosapo.mhlw.go.jp/</a:t>
            </a:r>
            <a:r>
              <a:rPr kumimoji="1" lang="en-US" altLang="ja-JP" sz="1050">
                <a:latin typeface="Meiryo UI" panose="020B0604030504040204" pitchFamily="50" charset="-128"/>
                <a:ea typeface="Meiryo UI" panose="020B0604030504040204" pitchFamily="50" charset="-128"/>
              </a:rPr>
              <a:t>  </a:t>
            </a:r>
            <a:endParaRPr kumimoji="1" lang="ja-JP" altLang="en-US" sz="1050">
              <a:latin typeface="Meiryo UI" panose="020B0604030504040204" pitchFamily="50" charset="-128"/>
              <a:ea typeface="Meiryo UI" panose="020B0604030504040204" pitchFamily="50" charset="-128"/>
            </a:endParaRPr>
          </a:p>
        </p:txBody>
      </p:sp>
      <p:sp>
        <p:nvSpPr>
          <p:cNvPr id="37" name="テキスト ボックス 36">
            <a:extLst>
              <a:ext uri="{FF2B5EF4-FFF2-40B4-BE49-F238E27FC236}">
                <a16:creationId xmlns:a16="http://schemas.microsoft.com/office/drawing/2014/main" id="{8FDCD9C9-996D-3543-DE85-FB464FB58FC0}"/>
              </a:ext>
            </a:extLst>
          </p:cNvPr>
          <p:cNvSpPr txBox="1"/>
          <p:nvPr/>
        </p:nvSpPr>
        <p:spPr>
          <a:xfrm>
            <a:off x="273694" y="5300717"/>
            <a:ext cx="6214276" cy="600164"/>
          </a:xfrm>
          <a:prstGeom prst="rect">
            <a:avLst/>
          </a:prstGeom>
          <a:noFill/>
        </p:spPr>
        <p:txBody>
          <a:bodyPr wrap="square">
            <a:spAutoFit/>
          </a:bodyPr>
          <a:lstStyle/>
          <a:p>
            <a:r>
              <a:rPr kumimoji="1" lang="ja-JP" altLang="en-US" sz="1100" b="1" u="sng" dirty="0">
                <a:latin typeface="Meiryo UI" panose="020B0604030504040204" pitchFamily="50" charset="-128"/>
                <a:ea typeface="Meiryo UI" panose="020B0604030504040204" pitchFamily="50" charset="-128"/>
              </a:rPr>
              <a:t>心のサポーター指導者とは</a:t>
            </a:r>
            <a:endParaRPr kumimoji="1" lang="en-US" altLang="ja-JP" sz="1100" b="1" u="sng" dirty="0">
              <a:latin typeface="Meiryo UI" panose="020B0604030504040204" pitchFamily="50" charset="-128"/>
              <a:ea typeface="Meiryo UI" panose="020B0604030504040204" pitchFamily="50" charset="-128"/>
            </a:endParaRPr>
          </a:p>
          <a:p>
            <a:r>
              <a:rPr kumimoji="1" lang="ja-JP" altLang="en-US" sz="1100" dirty="0">
                <a:solidFill>
                  <a:srgbClr val="F40064"/>
                </a:solidFill>
                <a:latin typeface="Meiryo UI" panose="020B0604030504040204" pitchFamily="50" charset="-128"/>
                <a:ea typeface="Meiryo UI" panose="020B0604030504040204" pitchFamily="50" charset="-128"/>
              </a:rPr>
              <a:t>自治体や団体等で開催される「心のサポーター養成研修」の講師を務めていただきます。</a:t>
            </a:r>
            <a:endParaRPr kumimoji="1" lang="en-US" altLang="ja-JP" sz="1100" dirty="0">
              <a:solidFill>
                <a:srgbClr val="F40064"/>
              </a:solidFill>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また、自治体・団体等や事務局と連携して、心のサポーターの活動を支援していきます。</a:t>
            </a:r>
            <a:endParaRPr kumimoji="1" lang="en-US" altLang="ja-JP" sz="1100" dirty="0">
              <a:latin typeface="Meiryo UI" panose="020B0604030504040204" pitchFamily="50" charset="-128"/>
              <a:ea typeface="Meiryo UI" panose="020B0604030504040204" pitchFamily="50" charset="-128"/>
            </a:endParaRPr>
          </a:p>
        </p:txBody>
      </p:sp>
      <p:sp>
        <p:nvSpPr>
          <p:cNvPr id="43" name="テキスト ボックス 42">
            <a:extLst>
              <a:ext uri="{FF2B5EF4-FFF2-40B4-BE49-F238E27FC236}">
                <a16:creationId xmlns:a16="http://schemas.microsoft.com/office/drawing/2014/main" id="{BAB7D86D-163D-BCAE-0C74-EF563CE6B825}"/>
              </a:ext>
            </a:extLst>
          </p:cNvPr>
          <p:cNvSpPr txBox="1"/>
          <p:nvPr/>
        </p:nvSpPr>
        <p:spPr>
          <a:xfrm>
            <a:off x="407058" y="6432067"/>
            <a:ext cx="1174877" cy="600164"/>
          </a:xfrm>
          <a:prstGeom prst="rect">
            <a:avLst/>
          </a:prstGeom>
          <a:noFill/>
        </p:spPr>
        <p:txBody>
          <a:bodyPr wrap="square">
            <a:spAutoFit/>
          </a:bodyPr>
          <a:lstStyle/>
          <a:p>
            <a:pPr algn="ctr"/>
            <a:r>
              <a:rPr kumimoji="1" lang="ja-JP" altLang="en-US" sz="1100" b="1">
                <a:latin typeface="Meiryo UI" panose="020B0604030504040204" pitchFamily="50" charset="-128"/>
                <a:ea typeface="Meiryo UI" panose="020B0604030504040204" pitchFamily="50" charset="-128"/>
              </a:rPr>
              <a:t>心のサポーター</a:t>
            </a:r>
            <a:br>
              <a:rPr kumimoji="1" lang="en-US" altLang="ja-JP" sz="1100" b="1">
                <a:latin typeface="Meiryo UI" panose="020B0604030504040204" pitchFamily="50" charset="-128"/>
                <a:ea typeface="Meiryo UI" panose="020B0604030504040204" pitchFamily="50" charset="-128"/>
              </a:rPr>
            </a:br>
            <a:r>
              <a:rPr kumimoji="1" lang="ja-JP" altLang="en-US" sz="1100" b="1">
                <a:latin typeface="Meiryo UI" panose="020B0604030504040204" pitchFamily="50" charset="-128"/>
                <a:ea typeface="Meiryo UI" panose="020B0604030504040204" pitchFamily="50" charset="-128"/>
              </a:rPr>
              <a:t>指導者</a:t>
            </a:r>
            <a:br>
              <a:rPr kumimoji="1" lang="en-US" altLang="ja-JP" sz="1100" b="1">
                <a:latin typeface="Meiryo UI" panose="020B0604030504040204" pitchFamily="50" charset="-128"/>
                <a:ea typeface="Meiryo UI" panose="020B0604030504040204" pitchFamily="50" charset="-128"/>
              </a:rPr>
            </a:br>
            <a:r>
              <a:rPr kumimoji="1" lang="ja-JP" altLang="en-US" sz="1100" b="1">
                <a:latin typeface="Meiryo UI" panose="020B0604030504040204" pitchFamily="50" charset="-128"/>
                <a:ea typeface="Meiryo UI" panose="020B0604030504040204" pitchFamily="50" charset="-128"/>
              </a:rPr>
              <a:t>養成研修</a:t>
            </a:r>
            <a:endParaRPr kumimoji="1" lang="en-US" altLang="ja-JP" sz="1100" b="1">
              <a:latin typeface="Meiryo UI" panose="020B0604030504040204" pitchFamily="50" charset="-128"/>
              <a:ea typeface="Meiryo UI" panose="020B0604030504040204" pitchFamily="50" charset="-128"/>
            </a:endParaRPr>
          </a:p>
        </p:txBody>
      </p:sp>
      <p:sp>
        <p:nvSpPr>
          <p:cNvPr id="40" name="正方形/長方形 39">
            <a:extLst>
              <a:ext uri="{FF2B5EF4-FFF2-40B4-BE49-F238E27FC236}">
                <a16:creationId xmlns:a16="http://schemas.microsoft.com/office/drawing/2014/main" id="{2CC2F851-4C35-0E69-B363-8C8CA146849C}"/>
              </a:ext>
            </a:extLst>
          </p:cNvPr>
          <p:cNvSpPr/>
          <p:nvPr/>
        </p:nvSpPr>
        <p:spPr>
          <a:xfrm>
            <a:off x="332702" y="5931423"/>
            <a:ext cx="6155268" cy="1705797"/>
          </a:xfrm>
          <a:prstGeom prst="rect">
            <a:avLst/>
          </a:prstGeom>
          <a:noFill/>
          <a:ln w="19050">
            <a:solidFill>
              <a:schemeClr val="tx1">
                <a:lumMod val="50000"/>
                <a:lumOff val="50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41" name="テキスト ボックス 40">
            <a:extLst>
              <a:ext uri="{FF2B5EF4-FFF2-40B4-BE49-F238E27FC236}">
                <a16:creationId xmlns:a16="http://schemas.microsoft.com/office/drawing/2014/main" id="{5358DC23-CD85-56C1-43F2-D8F8F5489C04}"/>
              </a:ext>
            </a:extLst>
          </p:cNvPr>
          <p:cNvSpPr txBox="1"/>
          <p:nvPr/>
        </p:nvSpPr>
        <p:spPr>
          <a:xfrm>
            <a:off x="1578864" y="7250947"/>
            <a:ext cx="4876366" cy="400110"/>
          </a:xfrm>
          <a:prstGeom prst="rect">
            <a:avLst/>
          </a:prstGeom>
          <a:noFill/>
        </p:spPr>
        <p:txBody>
          <a:bodyPr wrap="square">
            <a:spAutoFit/>
          </a:bodyPr>
          <a:lstStyle/>
          <a:p>
            <a:r>
              <a:rPr kumimoji="1" lang="ja-JP" altLang="en-US" sz="1000" dirty="0">
                <a:latin typeface="Meiryo UI" panose="020B0604030504040204" pitchFamily="50" charset="-128"/>
                <a:ea typeface="Meiryo UI" panose="020B0604030504040204" pitchFamily="50" charset="-128"/>
              </a:rPr>
              <a:t>約</a:t>
            </a:r>
            <a:r>
              <a:rPr kumimoji="1" lang="en-US" altLang="ja-JP" sz="1000" dirty="0">
                <a:latin typeface="Meiryo UI" panose="020B0604030504040204" pitchFamily="50" charset="-128"/>
                <a:ea typeface="Meiryo UI" panose="020B0604030504040204" pitchFamily="50" charset="-128"/>
              </a:rPr>
              <a:t>2</a:t>
            </a:r>
            <a:r>
              <a:rPr kumimoji="1" lang="ja-JP" altLang="en-US" sz="1000" dirty="0">
                <a:latin typeface="Meiryo UI" panose="020B0604030504040204" pitchFamily="50" charset="-128"/>
                <a:ea typeface="Meiryo UI" panose="020B0604030504040204" pitchFamily="50" charset="-128"/>
              </a:rPr>
              <a:t>時間の研修と、各自治体・団体等が選択する選択研修の内容に関する動画を視聴していただいた後に確認テストを受け、合格すると指導者として認定されます。</a:t>
            </a:r>
            <a:endParaRPr kumimoji="1" lang="en-US" altLang="ja-JP" sz="1000" dirty="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E1BB9B91-AB02-0D40-4DDC-DD3AA2A57491}"/>
              </a:ext>
            </a:extLst>
          </p:cNvPr>
          <p:cNvSpPr/>
          <p:nvPr/>
        </p:nvSpPr>
        <p:spPr>
          <a:xfrm>
            <a:off x="1654278" y="6039777"/>
            <a:ext cx="2192386" cy="1211108"/>
          </a:xfrm>
          <a:prstGeom prst="rect">
            <a:avLst/>
          </a:prstGeom>
          <a:solidFill>
            <a:srgbClr val="FBCEC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u="sng">
                <a:solidFill>
                  <a:schemeClr val="tx1"/>
                </a:solidFill>
                <a:latin typeface="Meiryo UI" panose="020B0604030504040204" pitchFamily="50" charset="-128"/>
                <a:ea typeface="Meiryo UI" panose="020B0604030504040204" pitchFamily="50" charset="-128"/>
              </a:rPr>
              <a:t>指導者研修（約</a:t>
            </a:r>
            <a:r>
              <a:rPr kumimoji="1" lang="en-US" altLang="ja-JP" sz="1000" b="1" u="sng">
                <a:solidFill>
                  <a:schemeClr val="tx1"/>
                </a:solidFill>
                <a:latin typeface="Meiryo UI" panose="020B0604030504040204" pitchFamily="50" charset="-128"/>
                <a:ea typeface="Meiryo UI" panose="020B0604030504040204" pitchFamily="50" charset="-128"/>
              </a:rPr>
              <a:t>2</a:t>
            </a:r>
            <a:r>
              <a:rPr kumimoji="1" lang="ja-JP" altLang="en-US" sz="1000" b="1" u="sng">
                <a:solidFill>
                  <a:schemeClr val="tx1"/>
                </a:solidFill>
                <a:latin typeface="Meiryo UI" panose="020B0604030504040204" pitchFamily="50" charset="-128"/>
                <a:ea typeface="Meiryo UI" panose="020B0604030504040204" pitchFamily="50" charset="-128"/>
              </a:rPr>
              <a:t>時間）</a:t>
            </a:r>
            <a:endParaRPr kumimoji="1" lang="en-US" altLang="ja-JP" sz="1000" b="1" u="sng">
              <a:solidFill>
                <a:schemeClr val="tx1"/>
              </a:solidFill>
              <a:latin typeface="Meiryo UI" panose="020B0604030504040204" pitchFamily="50" charset="-128"/>
              <a:ea typeface="Meiryo UI" panose="020B0604030504040204" pitchFamily="50" charset="-128"/>
            </a:endParaRPr>
          </a:p>
          <a:p>
            <a:pPr algn="ctr"/>
            <a:r>
              <a:rPr kumimoji="1" lang="ja-JP" altLang="en-US" sz="1000" b="1">
                <a:solidFill>
                  <a:schemeClr val="tx1"/>
                </a:solidFill>
                <a:latin typeface="Meiryo UI" panose="020B0604030504040204" pitchFamily="50" charset="-128"/>
                <a:ea typeface="Meiryo UI" panose="020B0604030504040204" pitchFamily="50" charset="-128"/>
              </a:rPr>
              <a:t>ライブ参加、グループワークへの参加</a:t>
            </a:r>
            <a:endParaRPr kumimoji="1" lang="en-US" altLang="ja-JP" sz="1000" b="1">
              <a:solidFill>
                <a:schemeClr val="tx1"/>
              </a:solidFill>
              <a:latin typeface="Meiryo UI" panose="020B0604030504040204" pitchFamily="50" charset="-128"/>
              <a:ea typeface="Meiryo UI" panose="020B0604030504040204" pitchFamily="50" charset="-128"/>
            </a:endParaRPr>
          </a:p>
          <a:p>
            <a:endParaRPr kumimoji="1" lang="en-US" altLang="ja-JP" sz="800">
              <a:solidFill>
                <a:schemeClr val="tx1"/>
              </a:solidFill>
              <a:latin typeface="Meiryo UI" panose="020B0604030504040204" pitchFamily="50" charset="-128"/>
              <a:ea typeface="Meiryo UI" panose="020B0604030504040204" pitchFamily="50" charset="-128"/>
            </a:endParaRPr>
          </a:p>
          <a:p>
            <a:pPr marL="228600" indent="-228600">
              <a:buFont typeface="+mj-lt"/>
              <a:buAutoNum type="arabicPeriod"/>
            </a:pPr>
            <a:r>
              <a:rPr kumimoji="1" lang="ja-JP" altLang="en-US" sz="800">
                <a:solidFill>
                  <a:schemeClr val="tx1"/>
                </a:solidFill>
                <a:latin typeface="Meiryo UI" panose="020B0604030504040204" pitchFamily="50" charset="-128"/>
                <a:ea typeface="Meiryo UI" panose="020B0604030504040204" pitchFamily="50" charset="-128"/>
              </a:rPr>
              <a:t>心のサポーター養成事業とは</a:t>
            </a:r>
            <a:endParaRPr kumimoji="1" lang="en-US" altLang="ja-JP" sz="800">
              <a:solidFill>
                <a:schemeClr val="tx1"/>
              </a:solidFill>
              <a:latin typeface="Meiryo UI" panose="020B0604030504040204" pitchFamily="50" charset="-128"/>
              <a:ea typeface="Meiryo UI" panose="020B0604030504040204" pitchFamily="50" charset="-128"/>
            </a:endParaRPr>
          </a:p>
          <a:p>
            <a:pPr marL="228600" indent="-228600">
              <a:buFont typeface="+mj-lt"/>
              <a:buAutoNum type="arabicPeriod"/>
            </a:pPr>
            <a:r>
              <a:rPr kumimoji="1" lang="ja-JP" altLang="en-US" sz="800">
                <a:solidFill>
                  <a:schemeClr val="tx1"/>
                </a:solidFill>
                <a:latin typeface="Meiryo UI" panose="020B0604030504040204" pitchFamily="50" charset="-128"/>
                <a:ea typeface="Meiryo UI" panose="020B0604030504040204" pitchFamily="50" charset="-128"/>
              </a:rPr>
              <a:t>養成研修の進め方</a:t>
            </a:r>
            <a:endParaRPr kumimoji="1" lang="en-US" altLang="ja-JP" sz="800">
              <a:solidFill>
                <a:schemeClr val="tx1"/>
              </a:solidFill>
              <a:latin typeface="Meiryo UI" panose="020B0604030504040204" pitchFamily="50" charset="-128"/>
              <a:ea typeface="Meiryo UI" panose="020B0604030504040204" pitchFamily="50" charset="-128"/>
            </a:endParaRPr>
          </a:p>
          <a:p>
            <a:pPr marL="228600" indent="-228600">
              <a:buFont typeface="+mj-lt"/>
              <a:buAutoNum type="arabicPeriod"/>
            </a:pPr>
            <a:r>
              <a:rPr kumimoji="1" lang="ja-JP" altLang="en-US" sz="800">
                <a:solidFill>
                  <a:schemeClr val="tx1"/>
                </a:solidFill>
                <a:latin typeface="Meiryo UI" panose="020B0604030504040204" pitchFamily="50" charset="-128"/>
                <a:ea typeface="Meiryo UI" panose="020B0604030504040204" pitchFamily="50" charset="-128"/>
              </a:rPr>
              <a:t>スティグマ低減のための</a:t>
            </a:r>
            <a:r>
              <a:rPr kumimoji="1" lang="en-US" altLang="ja-JP" sz="800">
                <a:solidFill>
                  <a:schemeClr val="tx1"/>
                </a:solidFill>
                <a:latin typeface="Meiryo UI" panose="020B0604030504040204" pitchFamily="50" charset="-128"/>
                <a:ea typeface="Meiryo UI" panose="020B0604030504040204" pitchFamily="50" charset="-128"/>
              </a:rPr>
              <a:t>4</a:t>
            </a:r>
            <a:r>
              <a:rPr kumimoji="1" lang="ja-JP" altLang="en-US" sz="800">
                <a:solidFill>
                  <a:schemeClr val="tx1"/>
                </a:solidFill>
                <a:latin typeface="Meiryo UI" panose="020B0604030504040204" pitchFamily="50" charset="-128"/>
                <a:ea typeface="Meiryo UI" panose="020B0604030504040204" pitchFamily="50" charset="-128"/>
              </a:rPr>
              <a:t>ポイント</a:t>
            </a:r>
            <a:endParaRPr kumimoji="1" lang="en-US" altLang="ja-JP" sz="800">
              <a:solidFill>
                <a:schemeClr val="tx1"/>
              </a:solidFill>
              <a:latin typeface="Meiryo UI" panose="020B0604030504040204" pitchFamily="50" charset="-128"/>
              <a:ea typeface="Meiryo UI" panose="020B0604030504040204" pitchFamily="50" charset="-128"/>
            </a:endParaRPr>
          </a:p>
          <a:p>
            <a:pPr marL="228600" indent="-228600">
              <a:buFont typeface="+mj-lt"/>
              <a:buAutoNum type="arabicPeriod"/>
            </a:pPr>
            <a:r>
              <a:rPr kumimoji="1" lang="ja-JP" altLang="en-US" sz="800">
                <a:solidFill>
                  <a:schemeClr val="tx1"/>
                </a:solidFill>
                <a:latin typeface="Meiryo UI" panose="020B0604030504040204" pitchFamily="50" charset="-128"/>
                <a:ea typeface="Meiryo UI" panose="020B0604030504040204" pitchFamily="50" charset="-128"/>
              </a:rPr>
              <a:t>心のサポーターの</a:t>
            </a:r>
            <a:r>
              <a:rPr kumimoji="1" lang="en-US" altLang="ja-JP" sz="800">
                <a:solidFill>
                  <a:schemeClr val="tx1"/>
                </a:solidFill>
                <a:latin typeface="Meiryo UI" panose="020B0604030504040204" pitchFamily="50" charset="-128"/>
                <a:ea typeface="Meiryo UI" panose="020B0604030504040204" pitchFamily="50" charset="-128"/>
              </a:rPr>
              <a:t>4</a:t>
            </a:r>
            <a:r>
              <a:rPr kumimoji="1" lang="ja-JP" altLang="en-US" sz="800">
                <a:solidFill>
                  <a:schemeClr val="tx1"/>
                </a:solidFill>
                <a:latin typeface="Meiryo UI" panose="020B0604030504040204" pitchFamily="50" charset="-128"/>
                <a:ea typeface="Meiryo UI" panose="020B0604030504040204" pitchFamily="50" charset="-128"/>
              </a:rPr>
              <a:t>ステップ</a:t>
            </a:r>
            <a:endParaRPr kumimoji="1" lang="en-US" altLang="ja-JP" sz="800">
              <a:solidFill>
                <a:schemeClr val="tx1"/>
              </a:solidFill>
              <a:latin typeface="Meiryo UI" panose="020B0604030504040204" pitchFamily="50" charset="-128"/>
              <a:ea typeface="Meiryo UI" panose="020B0604030504040204" pitchFamily="50" charset="-128"/>
            </a:endParaRPr>
          </a:p>
          <a:p>
            <a:pPr marL="228600" indent="-228600">
              <a:buFont typeface="+mj-lt"/>
              <a:buAutoNum type="arabicPeriod"/>
            </a:pPr>
            <a:r>
              <a:rPr kumimoji="1" lang="ja-JP" altLang="en-US" sz="800">
                <a:solidFill>
                  <a:schemeClr val="tx1"/>
                </a:solidFill>
                <a:latin typeface="Meiryo UI" panose="020B0604030504040204" pitchFamily="50" charset="-128"/>
                <a:ea typeface="Meiryo UI" panose="020B0604030504040204" pitchFamily="50" charset="-128"/>
              </a:rPr>
              <a:t>グループワーク</a:t>
            </a:r>
          </a:p>
        </p:txBody>
      </p:sp>
      <p:sp>
        <p:nvSpPr>
          <p:cNvPr id="9" name="正方形/長方形 8">
            <a:extLst>
              <a:ext uri="{FF2B5EF4-FFF2-40B4-BE49-F238E27FC236}">
                <a16:creationId xmlns:a16="http://schemas.microsoft.com/office/drawing/2014/main" id="{400A8A22-88BE-EC2F-A270-663A7574742B}"/>
              </a:ext>
            </a:extLst>
          </p:cNvPr>
          <p:cNvSpPr/>
          <p:nvPr/>
        </p:nvSpPr>
        <p:spPr>
          <a:xfrm>
            <a:off x="4146624" y="6039777"/>
            <a:ext cx="2192386" cy="1212517"/>
          </a:xfrm>
          <a:prstGeom prst="rect">
            <a:avLst/>
          </a:prstGeom>
          <a:solidFill>
            <a:srgbClr val="FBCEC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u="sng">
                <a:solidFill>
                  <a:schemeClr val="tx1"/>
                </a:solidFill>
                <a:latin typeface="Meiryo UI" panose="020B0604030504040204" pitchFamily="50" charset="-128"/>
                <a:ea typeface="Meiryo UI" panose="020B0604030504040204" pitchFamily="50" charset="-128"/>
              </a:rPr>
              <a:t>選択研修</a:t>
            </a:r>
            <a:endParaRPr kumimoji="1" lang="en-US" altLang="ja-JP" sz="1000" b="1" u="sng">
              <a:solidFill>
                <a:schemeClr val="tx1"/>
              </a:solidFill>
              <a:latin typeface="Meiryo UI" panose="020B0604030504040204" pitchFamily="50" charset="-128"/>
              <a:ea typeface="Meiryo UI" panose="020B0604030504040204" pitchFamily="50" charset="-128"/>
            </a:endParaRPr>
          </a:p>
          <a:p>
            <a:pPr algn="ctr"/>
            <a:r>
              <a:rPr kumimoji="1" lang="ja-JP" altLang="en-US" sz="1000" b="1">
                <a:solidFill>
                  <a:schemeClr val="tx1"/>
                </a:solidFill>
                <a:latin typeface="Meiryo UI" panose="020B0604030504040204" pitchFamily="50" charset="-128"/>
                <a:ea typeface="Meiryo UI" panose="020B0604030504040204" pitchFamily="50" charset="-128"/>
              </a:rPr>
              <a:t>下記から一つ選択（約</a:t>
            </a:r>
            <a:r>
              <a:rPr kumimoji="1" lang="en-US" altLang="ja-JP" sz="1000" b="1">
                <a:solidFill>
                  <a:schemeClr val="tx1"/>
                </a:solidFill>
                <a:latin typeface="Meiryo UI" panose="020B0604030504040204" pitchFamily="50" charset="-128"/>
                <a:ea typeface="Meiryo UI" panose="020B0604030504040204" pitchFamily="50" charset="-128"/>
              </a:rPr>
              <a:t>30</a:t>
            </a:r>
            <a:r>
              <a:rPr kumimoji="1" lang="ja-JP" altLang="en-US" sz="1000" b="1">
                <a:solidFill>
                  <a:schemeClr val="tx1"/>
                </a:solidFill>
                <a:latin typeface="Meiryo UI" panose="020B0604030504040204" pitchFamily="50" charset="-128"/>
                <a:ea typeface="Meiryo UI" panose="020B0604030504040204" pitchFamily="50" charset="-128"/>
              </a:rPr>
              <a:t>分）を</a:t>
            </a:r>
            <a:br>
              <a:rPr kumimoji="1" lang="en-US" altLang="ja-JP" sz="1000" b="1">
                <a:solidFill>
                  <a:schemeClr val="tx1"/>
                </a:solidFill>
                <a:latin typeface="Meiryo UI" panose="020B0604030504040204" pitchFamily="50" charset="-128"/>
                <a:ea typeface="Meiryo UI" panose="020B0604030504040204" pitchFamily="50" charset="-128"/>
              </a:rPr>
            </a:br>
            <a:r>
              <a:rPr kumimoji="1" lang="ja-JP" altLang="en-US" sz="1000" b="1">
                <a:solidFill>
                  <a:schemeClr val="tx1"/>
                </a:solidFill>
                <a:latin typeface="Meiryo UI" panose="020B0604030504040204" pitchFamily="50" charset="-128"/>
                <a:ea typeface="Meiryo UI" panose="020B0604030504040204" pitchFamily="50" charset="-128"/>
              </a:rPr>
              <a:t>動画視聴　</a:t>
            </a:r>
            <a:r>
              <a:rPr kumimoji="1" lang="en-US" altLang="ja-JP" sz="1000" b="1">
                <a:solidFill>
                  <a:schemeClr val="tx1"/>
                </a:solidFill>
                <a:latin typeface="Meiryo UI" panose="020B0604030504040204" pitchFamily="50" charset="-128"/>
                <a:ea typeface="Meiryo UI" panose="020B0604030504040204" pitchFamily="50" charset="-128"/>
              </a:rPr>
              <a:t>+</a:t>
            </a:r>
            <a:r>
              <a:rPr kumimoji="1" lang="ja-JP" altLang="en-US" sz="1000" b="1">
                <a:solidFill>
                  <a:schemeClr val="tx1"/>
                </a:solidFill>
                <a:latin typeface="Meiryo UI" panose="020B0604030504040204" pitchFamily="50" charset="-128"/>
                <a:ea typeface="Meiryo UI" panose="020B0604030504040204" pitchFamily="50" charset="-128"/>
              </a:rPr>
              <a:t>　確認テスト</a:t>
            </a:r>
            <a:endParaRPr kumimoji="1" lang="en-US" altLang="ja-JP" sz="1000" b="1">
              <a:solidFill>
                <a:schemeClr val="tx1"/>
              </a:solidFill>
              <a:latin typeface="Meiryo UI" panose="020B0604030504040204" pitchFamily="50" charset="-128"/>
              <a:ea typeface="Meiryo UI" panose="020B0604030504040204" pitchFamily="50" charset="-128"/>
            </a:endParaRPr>
          </a:p>
          <a:p>
            <a:pPr marL="228600" indent="-228600">
              <a:buFont typeface="+mj-lt"/>
              <a:buAutoNum type="arabicPeriod"/>
            </a:pPr>
            <a:r>
              <a:rPr kumimoji="1" lang="ja-JP" altLang="en-US" sz="800">
                <a:solidFill>
                  <a:schemeClr val="tx1"/>
                </a:solidFill>
                <a:latin typeface="Meiryo UI" panose="020B0604030504040204" pitchFamily="50" charset="-128"/>
                <a:ea typeface="Meiryo UI" panose="020B0604030504040204" pitchFamily="50" charset="-128"/>
              </a:rPr>
              <a:t>ストレスコーピングでセルフケア</a:t>
            </a:r>
            <a:endParaRPr kumimoji="1" lang="en-US" altLang="ja-JP" sz="800">
              <a:solidFill>
                <a:schemeClr val="tx1"/>
              </a:solidFill>
              <a:latin typeface="Meiryo UI" panose="020B0604030504040204" pitchFamily="50" charset="-128"/>
              <a:ea typeface="Meiryo UI" panose="020B0604030504040204" pitchFamily="50" charset="-128"/>
            </a:endParaRPr>
          </a:p>
          <a:p>
            <a:pPr marL="228600" indent="-228600">
              <a:buFont typeface="+mj-lt"/>
              <a:buAutoNum type="arabicPeriod"/>
            </a:pPr>
            <a:r>
              <a:rPr kumimoji="1" lang="ja-JP" altLang="en-US" sz="800">
                <a:solidFill>
                  <a:schemeClr val="tx1"/>
                </a:solidFill>
                <a:latin typeface="Meiryo UI" panose="020B0604030504040204" pitchFamily="50" charset="-128"/>
                <a:ea typeface="Meiryo UI" panose="020B0604030504040204" pitchFamily="50" charset="-128"/>
              </a:rPr>
              <a:t>こころの病気について学ぶ</a:t>
            </a:r>
            <a:endParaRPr kumimoji="1" lang="en-US" altLang="ja-JP" sz="800">
              <a:solidFill>
                <a:schemeClr val="tx1"/>
              </a:solidFill>
              <a:latin typeface="Meiryo UI" panose="020B0604030504040204" pitchFamily="50" charset="-128"/>
              <a:ea typeface="Meiryo UI" panose="020B0604030504040204" pitchFamily="50" charset="-128"/>
            </a:endParaRPr>
          </a:p>
          <a:p>
            <a:pPr marL="228600" indent="-228600">
              <a:buFont typeface="+mj-lt"/>
              <a:buAutoNum type="arabicPeriod"/>
            </a:pPr>
            <a:r>
              <a:rPr kumimoji="1" lang="ja-JP" altLang="en-US" sz="800">
                <a:solidFill>
                  <a:schemeClr val="tx1"/>
                </a:solidFill>
                <a:latin typeface="Meiryo UI" panose="020B0604030504040204" pitchFamily="50" charset="-128"/>
                <a:ea typeface="Meiryo UI" panose="020B0604030504040204" pitchFamily="50" charset="-128"/>
              </a:rPr>
              <a:t>摂食障害について学ぶ</a:t>
            </a:r>
            <a:endParaRPr kumimoji="1" lang="en-US" altLang="ja-JP" sz="800">
              <a:solidFill>
                <a:schemeClr val="tx1"/>
              </a:solidFill>
              <a:latin typeface="Meiryo UI" panose="020B0604030504040204" pitchFamily="50" charset="-128"/>
              <a:ea typeface="Meiryo UI" panose="020B0604030504040204" pitchFamily="50" charset="-128"/>
            </a:endParaRPr>
          </a:p>
          <a:p>
            <a:pPr marL="228600" indent="-228600">
              <a:buFont typeface="+mj-lt"/>
              <a:buAutoNum type="arabicPeriod"/>
            </a:pPr>
            <a:r>
              <a:rPr kumimoji="1" lang="ja-JP" altLang="en-US" sz="800">
                <a:solidFill>
                  <a:schemeClr val="tx1"/>
                </a:solidFill>
                <a:latin typeface="Meiryo UI" panose="020B0604030504040204" pitchFamily="50" charset="-128"/>
                <a:ea typeface="Meiryo UI" panose="020B0604030504040204" pitchFamily="50" charset="-128"/>
              </a:rPr>
              <a:t>てんかんについて学ぶ</a:t>
            </a:r>
            <a:endParaRPr kumimoji="1" lang="en-US" altLang="ja-JP" sz="800">
              <a:solidFill>
                <a:schemeClr val="tx1"/>
              </a:solidFill>
              <a:latin typeface="Meiryo UI" panose="020B0604030504040204" pitchFamily="50" charset="-128"/>
              <a:ea typeface="Meiryo UI" panose="020B0604030504040204" pitchFamily="50" charset="-128"/>
            </a:endParaRPr>
          </a:p>
          <a:p>
            <a:pPr marL="228600" indent="-228600">
              <a:buFont typeface="+mj-lt"/>
              <a:buAutoNum type="arabicPeriod"/>
            </a:pPr>
            <a:r>
              <a:rPr kumimoji="1" lang="ja-JP" altLang="en-US" sz="800">
                <a:solidFill>
                  <a:schemeClr val="tx1"/>
                </a:solidFill>
                <a:latin typeface="Meiryo UI" panose="020B0604030504040204" pitchFamily="50" charset="-128"/>
                <a:ea typeface="Meiryo UI" panose="020B0604030504040204" pitchFamily="50" charset="-128"/>
              </a:rPr>
              <a:t>高次脳機能障害について学ぶ</a:t>
            </a:r>
            <a:endParaRPr kumimoji="1" lang="ja-JP" altLang="en-US" sz="1000">
              <a:solidFill>
                <a:schemeClr val="tx1"/>
              </a:solidFill>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7CEED456-8FA3-C481-AAEC-CA80DB4E9AE5}"/>
              </a:ext>
            </a:extLst>
          </p:cNvPr>
          <p:cNvSpPr txBox="1"/>
          <p:nvPr/>
        </p:nvSpPr>
        <p:spPr>
          <a:xfrm>
            <a:off x="1308218" y="7933483"/>
            <a:ext cx="4551197" cy="261610"/>
          </a:xfrm>
          <a:prstGeom prst="rect">
            <a:avLst/>
          </a:prstGeom>
          <a:noFill/>
        </p:spPr>
        <p:txBody>
          <a:bodyPr wrap="square">
            <a:spAutoFit/>
          </a:bodyPr>
          <a:lstStyle/>
          <a:p>
            <a:pPr algn="ctr"/>
            <a:r>
              <a:rPr kumimoji="1" lang="ja-JP" altLang="en-US" sz="1100" b="1" u="sng">
                <a:latin typeface="Meiryo UI" panose="020B0604030504040204" pitchFamily="50" charset="-128"/>
                <a:ea typeface="Meiryo UI" panose="020B0604030504040204" pitchFamily="50" charset="-128"/>
              </a:rPr>
              <a:t>認定後は「心のサポーター養成研修」で講師を務めていただきます</a:t>
            </a:r>
            <a:endParaRPr kumimoji="1" lang="en-US" altLang="ja-JP" sz="1100" b="1" u="sng">
              <a:latin typeface="Meiryo UI" panose="020B0604030504040204" pitchFamily="50" charset="-128"/>
              <a:ea typeface="Meiryo UI" panose="020B0604030504040204" pitchFamily="50" charset="-128"/>
            </a:endParaRPr>
          </a:p>
        </p:txBody>
      </p:sp>
      <p:sp>
        <p:nvSpPr>
          <p:cNvPr id="26" name="矢印: 右 25">
            <a:extLst>
              <a:ext uri="{FF2B5EF4-FFF2-40B4-BE49-F238E27FC236}">
                <a16:creationId xmlns:a16="http://schemas.microsoft.com/office/drawing/2014/main" id="{1972DCD0-71AC-3289-9828-E517941FEC69}"/>
              </a:ext>
            </a:extLst>
          </p:cNvPr>
          <p:cNvSpPr/>
          <p:nvPr/>
        </p:nvSpPr>
        <p:spPr>
          <a:xfrm rot="5400000">
            <a:off x="3255637" y="7520538"/>
            <a:ext cx="250389" cy="625024"/>
          </a:xfrm>
          <a:prstGeom prst="rightArrow">
            <a:avLst/>
          </a:prstGeom>
          <a:solidFill>
            <a:srgbClr val="F4006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十字形 28">
            <a:extLst>
              <a:ext uri="{FF2B5EF4-FFF2-40B4-BE49-F238E27FC236}">
                <a16:creationId xmlns:a16="http://schemas.microsoft.com/office/drawing/2014/main" id="{127F0D32-E316-8236-729E-6DA70D7137F8}"/>
              </a:ext>
            </a:extLst>
          </p:cNvPr>
          <p:cNvSpPr/>
          <p:nvPr/>
        </p:nvSpPr>
        <p:spPr>
          <a:xfrm rot="5400000">
            <a:off x="3892799" y="6521967"/>
            <a:ext cx="216000" cy="216000"/>
          </a:xfrm>
          <a:prstGeom prst="plus">
            <a:avLst>
              <a:gd name="adj" fmla="val 32306"/>
            </a:avLst>
          </a:prstGeom>
          <a:solidFill>
            <a:srgbClr val="F4006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a:extLst>
              <a:ext uri="{FF2B5EF4-FFF2-40B4-BE49-F238E27FC236}">
                <a16:creationId xmlns:a16="http://schemas.microsoft.com/office/drawing/2014/main" id="{6A0AEFC3-FEE4-797C-7D41-0A3D3BD78DE0}"/>
              </a:ext>
            </a:extLst>
          </p:cNvPr>
          <p:cNvSpPr txBox="1"/>
          <p:nvPr/>
        </p:nvSpPr>
        <p:spPr>
          <a:xfrm>
            <a:off x="388410" y="8446077"/>
            <a:ext cx="1171806" cy="430887"/>
          </a:xfrm>
          <a:prstGeom prst="rect">
            <a:avLst/>
          </a:prstGeom>
          <a:noFill/>
        </p:spPr>
        <p:txBody>
          <a:bodyPr wrap="square">
            <a:spAutoFit/>
          </a:bodyPr>
          <a:lstStyle/>
          <a:p>
            <a:pPr algn="ctr"/>
            <a:r>
              <a:rPr kumimoji="1" lang="ja-JP" altLang="en-US" sz="1100" b="1">
                <a:latin typeface="Meiryo UI" panose="020B0604030504040204" pitchFamily="50" charset="-128"/>
                <a:ea typeface="Meiryo UI" panose="020B0604030504040204" pitchFamily="50" charset="-128"/>
              </a:rPr>
              <a:t>心のサポーター養成研修</a:t>
            </a:r>
            <a:endParaRPr kumimoji="1" lang="en-US" altLang="ja-JP" sz="1100" b="1">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358CCD99-0032-4CC3-C394-FB142C23FADC}"/>
              </a:ext>
            </a:extLst>
          </p:cNvPr>
          <p:cNvSpPr/>
          <p:nvPr/>
        </p:nvSpPr>
        <p:spPr>
          <a:xfrm>
            <a:off x="300410" y="8246129"/>
            <a:ext cx="6187560" cy="876744"/>
          </a:xfrm>
          <a:prstGeom prst="rect">
            <a:avLst/>
          </a:prstGeom>
          <a:noFill/>
          <a:ln w="19050">
            <a:solidFill>
              <a:schemeClr val="tx1">
                <a:lumMod val="50000"/>
                <a:lumOff val="50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32" name="テキスト ボックス 31">
            <a:extLst>
              <a:ext uri="{FF2B5EF4-FFF2-40B4-BE49-F238E27FC236}">
                <a16:creationId xmlns:a16="http://schemas.microsoft.com/office/drawing/2014/main" id="{9C0B8C4C-9652-C63E-A7E5-92300E756045}"/>
              </a:ext>
            </a:extLst>
          </p:cNvPr>
          <p:cNvSpPr txBox="1"/>
          <p:nvPr/>
        </p:nvSpPr>
        <p:spPr>
          <a:xfrm>
            <a:off x="1578864" y="8276800"/>
            <a:ext cx="4872078" cy="400110"/>
          </a:xfrm>
          <a:prstGeom prst="rect">
            <a:avLst/>
          </a:prstGeom>
          <a:noFill/>
        </p:spPr>
        <p:txBody>
          <a:bodyPr wrap="square">
            <a:spAutoFit/>
          </a:bodyPr>
          <a:lstStyle/>
          <a:p>
            <a:r>
              <a:rPr kumimoji="1" lang="ja-JP" altLang="en-US" sz="1000">
                <a:latin typeface="Meiryo UI" panose="020B0604030504040204" pitchFamily="50" charset="-128"/>
                <a:ea typeface="Meiryo UI" panose="020B0604030504040204" pitchFamily="50" charset="-128"/>
              </a:rPr>
              <a:t>正しい知識と理解に基づき、家族や同僚など身近な人に対して、傾聴を中心とした支援を行う「心のサポーター」 を養成することを目的としています。</a:t>
            </a:r>
            <a:endParaRPr kumimoji="1" lang="en-US" altLang="ja-JP" sz="1000">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77AA281A-A968-98E1-1412-43EE024F3925}"/>
              </a:ext>
            </a:extLst>
          </p:cNvPr>
          <p:cNvSpPr/>
          <p:nvPr/>
        </p:nvSpPr>
        <p:spPr>
          <a:xfrm>
            <a:off x="1654277" y="8683236"/>
            <a:ext cx="2160000" cy="360000"/>
          </a:xfrm>
          <a:prstGeom prst="rect">
            <a:avLst/>
          </a:prstGeom>
          <a:solidFill>
            <a:srgbClr val="FBCEC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a:solidFill>
                  <a:schemeClr val="tx1"/>
                </a:solidFill>
                <a:latin typeface="Meiryo UI" panose="020B0604030504040204" pitchFamily="50" charset="-128"/>
                <a:ea typeface="Meiryo UI" panose="020B0604030504040204" pitchFamily="50" charset="-128"/>
              </a:rPr>
              <a:t>共通研修（約</a:t>
            </a:r>
            <a:r>
              <a:rPr kumimoji="1" lang="en-US" altLang="ja-JP" sz="1000">
                <a:solidFill>
                  <a:schemeClr val="tx1"/>
                </a:solidFill>
                <a:latin typeface="Meiryo UI" panose="020B0604030504040204" pitchFamily="50" charset="-128"/>
                <a:ea typeface="Meiryo UI" panose="020B0604030504040204" pitchFamily="50" charset="-128"/>
              </a:rPr>
              <a:t>90</a:t>
            </a:r>
            <a:r>
              <a:rPr kumimoji="1" lang="ja-JP" altLang="en-US" sz="1000">
                <a:solidFill>
                  <a:schemeClr val="tx1"/>
                </a:solidFill>
                <a:latin typeface="Meiryo UI" panose="020B0604030504040204" pitchFamily="50" charset="-128"/>
                <a:ea typeface="Meiryo UI" panose="020B0604030504040204" pitchFamily="50" charset="-128"/>
              </a:rPr>
              <a:t>分）</a:t>
            </a:r>
          </a:p>
        </p:txBody>
      </p:sp>
      <p:sp>
        <p:nvSpPr>
          <p:cNvPr id="36" name="正方形/長方形 35">
            <a:extLst>
              <a:ext uri="{FF2B5EF4-FFF2-40B4-BE49-F238E27FC236}">
                <a16:creationId xmlns:a16="http://schemas.microsoft.com/office/drawing/2014/main" id="{8360F6A7-814F-95DF-7983-57861682E629}"/>
              </a:ext>
            </a:extLst>
          </p:cNvPr>
          <p:cNvSpPr/>
          <p:nvPr/>
        </p:nvSpPr>
        <p:spPr>
          <a:xfrm>
            <a:off x="3970001" y="8686945"/>
            <a:ext cx="2369009" cy="360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a:solidFill>
                  <a:schemeClr val="tx1"/>
                </a:solidFill>
                <a:latin typeface="Meiryo UI" panose="020B0604030504040204" pitchFamily="50" charset="-128"/>
                <a:ea typeface="Meiryo UI" panose="020B0604030504040204" pitchFamily="50" charset="-128"/>
              </a:rPr>
              <a:t>各自治体が選択したテーマ</a:t>
            </a:r>
            <a:br>
              <a:rPr kumimoji="1" lang="en-US" altLang="ja-JP" sz="1000">
                <a:solidFill>
                  <a:schemeClr val="tx1"/>
                </a:solidFill>
                <a:latin typeface="Meiryo UI" panose="020B0604030504040204" pitchFamily="50" charset="-128"/>
                <a:ea typeface="Meiryo UI" panose="020B0604030504040204" pitchFamily="50" charset="-128"/>
              </a:rPr>
            </a:br>
            <a:r>
              <a:rPr kumimoji="1" lang="ja-JP" altLang="en-US" sz="1000">
                <a:solidFill>
                  <a:schemeClr val="tx1"/>
                </a:solidFill>
                <a:latin typeface="Meiryo UI" panose="020B0604030504040204" pitchFamily="50" charset="-128"/>
                <a:ea typeface="Meiryo UI" panose="020B0604030504040204" pitchFamily="50" charset="-128"/>
              </a:rPr>
              <a:t>選択研修（約</a:t>
            </a:r>
            <a:r>
              <a:rPr kumimoji="1" lang="en-US" altLang="ja-JP" sz="1000">
                <a:solidFill>
                  <a:schemeClr val="tx1"/>
                </a:solidFill>
                <a:latin typeface="Meiryo UI" panose="020B0604030504040204" pitchFamily="50" charset="-128"/>
                <a:ea typeface="Meiryo UI" panose="020B0604030504040204" pitchFamily="50" charset="-128"/>
              </a:rPr>
              <a:t>30</a:t>
            </a:r>
            <a:r>
              <a:rPr kumimoji="1" lang="ja-JP" altLang="en-US" sz="1000">
                <a:solidFill>
                  <a:schemeClr val="tx1"/>
                </a:solidFill>
                <a:latin typeface="Meiryo UI" panose="020B0604030504040204" pitchFamily="50" charset="-128"/>
                <a:ea typeface="Meiryo UI" panose="020B0604030504040204" pitchFamily="50" charset="-128"/>
              </a:rPr>
              <a:t>分）</a:t>
            </a:r>
          </a:p>
        </p:txBody>
      </p:sp>
    </p:spTree>
    <p:extLst>
      <p:ext uri="{BB962C8B-B14F-4D97-AF65-F5344CB8AC3E}">
        <p14:creationId xmlns:p14="http://schemas.microsoft.com/office/powerpoint/2010/main" val="166374599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F9D5593EEE0213469DB567CD8C835768" ma:contentTypeVersion="13" ma:contentTypeDescription="新しいドキュメントを作成します。" ma:contentTypeScope="" ma:versionID="9911d1bc2fbdfbb7caf845c5cd79e15f">
  <xsd:schema xmlns:xsd="http://www.w3.org/2001/XMLSchema" xmlns:xs="http://www.w3.org/2001/XMLSchema" xmlns:p="http://schemas.microsoft.com/office/2006/metadata/properties" xmlns:ns2="9c0d5d9a-c4bc-418b-9ae0-aafe07bd9ec7" xmlns:ns3="55b90c69-99bc-4873-84a4-04bcc50a8bd1" targetNamespace="http://schemas.microsoft.com/office/2006/metadata/properties" ma:root="true" ma:fieldsID="e7cf601febcd822c43ab442e4384806f" ns2:_="" ns3:_="">
    <xsd:import namespace="9c0d5d9a-c4bc-418b-9ae0-aafe07bd9ec7"/>
    <xsd:import namespace="55b90c69-99bc-4873-84a4-04bcc50a8bd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0d5d9a-c4bc-418b-9ae0-aafe07bd9ec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47bde53e-b0a2-4e98-8550-8a152603f3a2"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5b90c69-99bc-4873-84a4-04bcc50a8bd1"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6a05ad7-6b6b-426d-9acc-917406ed7fd3}" ma:internalName="TaxCatchAll" ma:showField="CatchAllData" ma:web="55b90c69-99bc-4873-84a4-04bcc50a8bd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c0d5d9a-c4bc-418b-9ae0-aafe07bd9ec7">
      <Terms xmlns="http://schemas.microsoft.com/office/infopath/2007/PartnerControls"/>
    </lcf76f155ced4ddcb4097134ff3c332f>
    <TaxCatchAll xmlns="55b90c69-99bc-4873-84a4-04bcc50a8bd1" xsi:nil="true"/>
  </documentManagement>
</p:properties>
</file>

<file path=customXml/itemProps1.xml><?xml version="1.0" encoding="utf-8"?>
<ds:datastoreItem xmlns:ds="http://schemas.openxmlformats.org/officeDocument/2006/customXml" ds:itemID="{AFEDC4F6-5584-4166-8D75-7E6ED09D498D}">
  <ds:schemaRefs>
    <ds:schemaRef ds:uri="http://schemas.microsoft.com/sharepoint/v3/contenttype/forms"/>
  </ds:schemaRefs>
</ds:datastoreItem>
</file>

<file path=customXml/itemProps2.xml><?xml version="1.0" encoding="utf-8"?>
<ds:datastoreItem xmlns:ds="http://schemas.openxmlformats.org/officeDocument/2006/customXml" ds:itemID="{0754E651-BE7F-44A2-A452-5C40969155F1}"/>
</file>

<file path=customXml/itemProps3.xml><?xml version="1.0" encoding="utf-8"?>
<ds:datastoreItem xmlns:ds="http://schemas.openxmlformats.org/officeDocument/2006/customXml" ds:itemID="{A15C3920-B9F1-42BC-BAC4-BE430E013325}">
  <ds:schemaRefs>
    <ds:schemaRef ds:uri="263dbbe5-076b-4606-a03b-9598f5f2f35a"/>
    <ds:schemaRef ds:uri="94433983-90b6-4d7b-82d6-47be4d30ffb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706</Words>
  <Application>Microsoft Office PowerPoint</Application>
  <PresentationFormat>A4 210 x 297 mm</PresentationFormat>
  <Paragraphs>66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Aptos</vt:lpstr>
      <vt:lpstr>Aptos Display</vt:lpstr>
      <vt:lpstr>Arial</vt:lpstr>
      <vt:lpstr>Office テーマ</vt:lpstr>
      <vt:lpstr>PowerPoint プレゼンテーション</vt:lpstr>
    </vt:vector>
  </TitlesOfParts>
  <Company>PricewaterhouseCoopers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Heejae Lee (JP)</dc:creator>
  <cp:lastModifiedBy>Heejae Lee (JP)</cp:lastModifiedBy>
  <cp:revision>2</cp:revision>
  <dcterms:created xsi:type="dcterms:W3CDTF">2026-04-30T15:39:55Z</dcterms:created>
  <dcterms:modified xsi:type="dcterms:W3CDTF">2026-05-01T06:58:43Z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0x010100F9D5593EEE0213469DB567CD8C835768</vt:lpwstr>
  </property>
  <property fmtid="{D5CDD505-2E9C-101B-9397-08002B2CF9AE}" pid="3" name="MediaServiceImageTags">
    <vt:lpwstr/>
  </property>
</Properties>
</file>