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6"/>
  </p:notesMasterIdLst>
  <p:sldIdLst>
    <p:sldId id="256" r:id="rId5"/>
  </p:sldIdLst>
  <p:sldSz cx="6858000" cy="9906000" type="A4"/>
  <p:notesSz cx="7099300" cy="10234613"/>
  <p:custDataLst>
    <p:tags r:id="rId7"/>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43">
          <p15:clr>
            <a:srgbClr val="A4A3A4"/>
          </p15:clr>
        </p15:guide>
        <p15:guide id="2" pos="216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8" roundtripDataSignature="AMtx7mj9U7/RkBTLZv07IU6NArU+Th3J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DDD"/>
    <a:srgbClr val="FFCCCC"/>
    <a:srgbClr val="FF0066"/>
    <a:srgbClr val="000066"/>
    <a:srgbClr val="FF99CC"/>
    <a:srgbClr val="FF6699"/>
    <a:srgbClr val="284780"/>
    <a:srgbClr val="7AACDE"/>
    <a:srgbClr val="FFEFEF"/>
    <a:srgbClr val="FFE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3198" y="66"/>
      </p:cViewPr>
      <p:guideLst>
        <p:guide orient="horz" pos="314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customXml" Target="../customXml/item3.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83450" y="767575"/>
            <a:ext cx="4733100" cy="38379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25" y="4861425"/>
            <a:ext cx="5679425" cy="460555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709925" y="4861425"/>
            <a:ext cx="5679425" cy="46055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2220913" y="768350"/>
            <a:ext cx="265747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514350" y="1621191"/>
            <a:ext cx="5829300" cy="3448756"/>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857250" y="5202944"/>
            <a:ext cx="5143500" cy="2391656"/>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4" name="Google Shape;14;p3"/>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1449696" y="3985464"/>
            <a:ext cx="8394877"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550679" y="2549570"/>
            <a:ext cx="8394877" cy="435054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467916" y="2469624"/>
            <a:ext cx="5915025" cy="412062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467916" y="6629226"/>
            <a:ext cx="5915025" cy="216693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800"/>
              <a:buNone/>
              <a:defRPr sz="1800">
                <a:solidFill>
                  <a:schemeClr val="dk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26" name="Google Shape;26;p5"/>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471488"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3471863"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472381"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472381" y="2428347"/>
            <a:ext cx="2901255"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39" name="Google Shape;39;p7"/>
          <p:cNvSpPr txBox="1">
            <a:spLocks noGrp="1"/>
          </p:cNvSpPr>
          <p:nvPr>
            <p:ph type="body" idx="2"/>
          </p:nvPr>
        </p:nvSpPr>
        <p:spPr>
          <a:xfrm>
            <a:off x="472381" y="3618442"/>
            <a:ext cx="2901255"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3471863" y="2428347"/>
            <a:ext cx="2915543"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1" name="Google Shape;41;p7"/>
          <p:cNvSpPr txBox="1">
            <a:spLocks noGrp="1"/>
          </p:cNvSpPr>
          <p:nvPr>
            <p:ph type="body" idx="4"/>
          </p:nvPr>
        </p:nvSpPr>
        <p:spPr>
          <a:xfrm>
            <a:off x="3471863" y="3618442"/>
            <a:ext cx="2915543"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2915543" y="1426283"/>
            <a:ext cx="3471863" cy="7039681"/>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57" name="Google Shape;57;p10"/>
          <p:cNvSpPr txBox="1">
            <a:spLocks noGrp="1"/>
          </p:cNvSpPr>
          <p:nvPr>
            <p:ph type="body" idx="2"/>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58" name="Google Shape;58;p10"/>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2915543" y="1426283"/>
            <a:ext cx="3471863" cy="7039681"/>
          </a:xfrm>
          <a:prstGeom prst="rect">
            <a:avLst/>
          </a:prstGeom>
          <a:noFill/>
          <a:ln>
            <a:noFill/>
          </a:ln>
        </p:spPr>
      </p:sp>
      <p:sp>
        <p:nvSpPr>
          <p:cNvPr id="64" name="Google Shape;64;p11"/>
          <p:cNvSpPr txBox="1">
            <a:spLocks noGrp="1"/>
          </p:cNvSpPr>
          <p:nvPr>
            <p:ph type="body" idx="1"/>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5" name="Google Shape;65;p11"/>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286367" y="2822135"/>
            <a:ext cx="6285266" cy="59150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cocosapo.mhlw.go.jp/leader/"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3" name="Google Shape;86;p1">
            <a:extLst>
              <a:ext uri="{FF2B5EF4-FFF2-40B4-BE49-F238E27FC236}">
                <a16:creationId xmlns:a16="http://schemas.microsoft.com/office/drawing/2014/main" id="{09882DD6-AB80-06C7-BC03-F735A3A4293B}"/>
              </a:ext>
            </a:extLst>
          </p:cNvPr>
          <p:cNvSpPr/>
          <p:nvPr/>
        </p:nvSpPr>
        <p:spPr>
          <a:xfrm>
            <a:off x="-2" y="-18152"/>
            <a:ext cx="6858002" cy="1029507"/>
          </a:xfrm>
          <a:prstGeom prst="rect">
            <a:avLst/>
          </a:prstGeom>
          <a:gradFill flip="none" rotWithShape="1">
            <a:gsLst>
              <a:gs pos="0">
                <a:schemeClr val="accent5">
                  <a:lumMod val="5000"/>
                  <a:lumOff val="95000"/>
                </a:schemeClr>
              </a:gs>
              <a:gs pos="100000">
                <a:srgbClr val="FFCCCC"/>
              </a:gs>
              <a:gs pos="100000">
                <a:srgbClr val="FBE3E5"/>
              </a:gs>
              <a:gs pos="100000">
                <a:srgbClr val="FFCCCC"/>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7" name="Google Shape;87;p1"/>
          <p:cNvSpPr txBox="1">
            <a:spLocks noGrp="1"/>
          </p:cNvSpPr>
          <p:nvPr>
            <p:ph type="ctrTitle"/>
          </p:nvPr>
        </p:nvSpPr>
        <p:spPr>
          <a:xfrm>
            <a:off x="-2" y="101334"/>
            <a:ext cx="6811386" cy="910021"/>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rgbClr val="002060"/>
              </a:buClr>
              <a:buSzPts val="3200"/>
              <a:buFont typeface="Calibri"/>
              <a:buNone/>
            </a:pPr>
            <a:r>
              <a:rPr lang="ja-JP" sz="3200" b="1">
                <a:ln w="6350">
                  <a:noFill/>
                </a:ln>
                <a:solidFill>
                  <a:srgbClr val="002060"/>
                </a:solidFill>
                <a:latin typeface="Meiryo UI" panose="020B0604030504040204" pitchFamily="50" charset="-128"/>
                <a:ea typeface="Meiryo UI" panose="020B0604030504040204" pitchFamily="50" charset="-128"/>
                <a:sym typeface="Calibri"/>
              </a:rPr>
              <a:t>受講者募集のお知らせ</a:t>
            </a:r>
            <a:br>
              <a:rPr lang="ja-JP" sz="3200" b="1">
                <a:ln w="6350">
                  <a:noFill/>
                </a:ln>
                <a:solidFill>
                  <a:srgbClr val="002060"/>
                </a:solidFill>
                <a:latin typeface="Calibri"/>
                <a:ea typeface="Calibri"/>
                <a:cs typeface="Calibri"/>
                <a:sym typeface="Calibri"/>
              </a:rPr>
            </a:br>
            <a:r>
              <a:rPr lang="ja-JP" sz="1800" b="1">
                <a:ln w="6350">
                  <a:noFill/>
                </a:ln>
                <a:solidFill>
                  <a:srgbClr val="002060"/>
                </a:solidFill>
                <a:latin typeface="Meiryo UI" panose="020B0604030504040204" pitchFamily="50" charset="-128"/>
                <a:ea typeface="Meiryo UI" panose="020B0604030504040204" pitchFamily="50" charset="-128"/>
                <a:sym typeface="Calibri"/>
              </a:rPr>
              <a:t>～</a:t>
            </a:r>
            <a:r>
              <a:rPr lang="ja-JP" sz="2400" b="1">
                <a:ln w="6350">
                  <a:noFill/>
                </a:ln>
                <a:solidFill>
                  <a:srgbClr val="002060"/>
                </a:solidFill>
                <a:latin typeface="Meiryo UI" panose="020B0604030504040204" pitchFamily="50" charset="-128"/>
                <a:ea typeface="Meiryo UI" panose="020B0604030504040204" pitchFamily="50" charset="-128"/>
                <a:sym typeface="Calibri"/>
              </a:rPr>
              <a:t>心のサポーター指導者養成研修を開催します</a:t>
            </a:r>
            <a:r>
              <a:rPr lang="ja-JP" sz="1800" b="1">
                <a:ln w="6350">
                  <a:noFill/>
                </a:ln>
                <a:solidFill>
                  <a:srgbClr val="002060"/>
                </a:solidFill>
                <a:latin typeface="Meiryo UI" panose="020B0604030504040204" pitchFamily="50" charset="-128"/>
                <a:ea typeface="Meiryo UI" panose="020B0604030504040204" pitchFamily="50" charset="-128"/>
                <a:sym typeface="Calibri"/>
              </a:rPr>
              <a:t>～</a:t>
            </a:r>
            <a:endParaRPr sz="3200" b="1">
              <a:ln w="6350">
                <a:noFill/>
              </a:ln>
              <a:solidFill>
                <a:srgbClr val="002060"/>
              </a:solidFill>
              <a:latin typeface="Meiryo UI" panose="020B0604030504040204" pitchFamily="50" charset="-128"/>
              <a:ea typeface="Meiryo UI" panose="020B0604030504040204" pitchFamily="50" charset="-128"/>
              <a:sym typeface="Calibri"/>
            </a:endParaRPr>
          </a:p>
        </p:txBody>
      </p:sp>
      <p:sp>
        <p:nvSpPr>
          <p:cNvPr id="101" name="Google Shape;101;p1"/>
          <p:cNvSpPr txBox="1"/>
          <p:nvPr/>
        </p:nvSpPr>
        <p:spPr>
          <a:xfrm>
            <a:off x="849061" y="3098574"/>
            <a:ext cx="5490796" cy="392375"/>
          </a:xfrm>
          <a:prstGeom prst="rect">
            <a:avLst/>
          </a:prstGeom>
          <a:noFill/>
          <a:ln>
            <a:noFill/>
          </a:ln>
        </p:spPr>
        <p:txBody>
          <a:bodyPr spcFirstLastPara="1" wrap="square" lIns="91425" tIns="45700" rIns="91425" bIns="45700" anchor="t" anchorCtr="0">
            <a:spAutoFit/>
          </a:bodyPr>
          <a:lstStyle/>
          <a:p>
            <a:r>
              <a:rPr lang="ja-JP" sz="900" b="1">
                <a:solidFill>
                  <a:srgbClr val="FF0066"/>
                </a:solidFill>
                <a:latin typeface="Meiryo UI" panose="020B0604030504040204" pitchFamily="50" charset="-128"/>
                <a:ea typeface="Meiryo UI" panose="020B0604030504040204" pitchFamily="50" charset="-128"/>
                <a:cs typeface="Calibri"/>
                <a:sym typeface="Calibri"/>
              </a:rPr>
              <a:t>※</a:t>
            </a:r>
            <a:r>
              <a:rPr lang="ja-JP" altLang="ja-JP" sz="900" b="1" dirty="0">
                <a:solidFill>
                  <a:srgbClr val="FF0066"/>
                </a:solidFill>
                <a:latin typeface="Meiryo UI" panose="020B0604030504040204" pitchFamily="50" charset="-128"/>
                <a:ea typeface="Meiryo UI" panose="020B0604030504040204" pitchFamily="50" charset="-128"/>
                <a:cs typeface="Calibri"/>
                <a:sym typeface="Calibri"/>
              </a:rPr>
              <a:t>いずれも、</a:t>
            </a:r>
            <a:r>
              <a:rPr lang="ja-JP" altLang="ja-JP" sz="1050" b="1" dirty="0">
                <a:solidFill>
                  <a:srgbClr val="FF0066"/>
                </a:solidFill>
                <a:latin typeface="Meiryo UI" panose="020B0604030504040204" pitchFamily="50" charset="-128"/>
                <a:ea typeface="Meiryo UI" panose="020B0604030504040204" pitchFamily="50" charset="-128"/>
                <a:cs typeface="Calibri"/>
                <a:sym typeface="Calibri"/>
              </a:rPr>
              <a:t>zoom</a:t>
            </a:r>
            <a:r>
              <a:rPr lang="ja-JP" altLang="ja-JP" sz="900" b="1" dirty="0">
                <a:solidFill>
                  <a:srgbClr val="FF0066"/>
                </a:solidFill>
                <a:latin typeface="Meiryo UI" panose="020B0604030504040204" pitchFamily="50" charset="-128"/>
                <a:ea typeface="Meiryo UI" panose="020B0604030504040204" pitchFamily="50" charset="-128"/>
                <a:cs typeface="Calibri"/>
                <a:sym typeface="Calibri"/>
              </a:rPr>
              <a:t>によるオンライン開催です。</a:t>
            </a:r>
            <a:r>
              <a:rPr lang="ja-JP" sz="900" b="1" dirty="0">
                <a:solidFill>
                  <a:srgbClr val="FF0066"/>
                </a:solidFill>
                <a:latin typeface="Meiryo UI" panose="020B0604030504040204" pitchFamily="50" charset="-128"/>
                <a:ea typeface="Meiryo UI" panose="020B0604030504040204" pitchFamily="50" charset="-128"/>
                <a:cs typeface="Calibri"/>
                <a:sym typeface="Calibri"/>
              </a:rPr>
              <a:t>定員に</a:t>
            </a:r>
            <a:r>
              <a:rPr lang="ja-JP" sz="900" b="1">
                <a:solidFill>
                  <a:srgbClr val="FF0066"/>
                </a:solidFill>
                <a:latin typeface="Meiryo UI" panose="020B0604030504040204" pitchFamily="50" charset="-128"/>
                <a:ea typeface="Meiryo UI" panose="020B0604030504040204" pitchFamily="50" charset="-128"/>
                <a:cs typeface="Calibri"/>
                <a:sym typeface="Calibri"/>
              </a:rPr>
              <a:t>達しましたら締切前でも</a:t>
            </a:r>
            <a:r>
              <a:rPr lang="ja-JP" altLang="en-US" sz="900" b="1">
                <a:solidFill>
                  <a:srgbClr val="FF0066"/>
                </a:solidFill>
                <a:latin typeface="Meiryo UI" panose="020B0604030504040204" pitchFamily="50" charset="-128"/>
                <a:ea typeface="Meiryo UI" panose="020B0604030504040204" pitchFamily="50" charset="-128"/>
                <a:cs typeface="Calibri"/>
                <a:sym typeface="Calibri"/>
              </a:rPr>
              <a:t>受付</a:t>
            </a:r>
            <a:r>
              <a:rPr lang="ja-JP" sz="900" b="1">
                <a:solidFill>
                  <a:srgbClr val="FF0066"/>
                </a:solidFill>
                <a:latin typeface="Meiryo UI" panose="020B0604030504040204" pitchFamily="50" charset="-128"/>
                <a:ea typeface="Meiryo UI" panose="020B0604030504040204" pitchFamily="50" charset="-128"/>
                <a:cs typeface="Calibri"/>
                <a:sym typeface="Calibri"/>
              </a:rPr>
              <a:t>を</a:t>
            </a:r>
            <a:r>
              <a:rPr lang="ja-JP" sz="900" b="1" dirty="0">
                <a:solidFill>
                  <a:srgbClr val="FF0066"/>
                </a:solidFill>
                <a:latin typeface="Meiryo UI" panose="020B0604030504040204" pitchFamily="50" charset="-128"/>
                <a:ea typeface="Meiryo UI" panose="020B0604030504040204" pitchFamily="50" charset="-128"/>
                <a:cs typeface="Calibri"/>
                <a:sym typeface="Calibri"/>
              </a:rPr>
              <a:t>終了します。ご了承ください。</a:t>
            </a:r>
            <a:endParaRPr sz="900" b="1" dirty="0">
              <a:solidFill>
                <a:srgbClr val="FF0066"/>
              </a:solidFill>
              <a:latin typeface="Meiryo UI" panose="020B0604030504040204" pitchFamily="50" charset="-128"/>
              <a:ea typeface="Meiryo UI" panose="020B0604030504040204" pitchFamily="50" charset="-128"/>
              <a:cs typeface="Calibri"/>
              <a:sym typeface="Calibri"/>
            </a:endParaRPr>
          </a:p>
          <a:p>
            <a:pPr marL="0" marR="0" lvl="0" indent="0" algn="l" rtl="0">
              <a:spcBef>
                <a:spcPts val="0"/>
              </a:spcBef>
              <a:spcAft>
                <a:spcPts val="0"/>
              </a:spcAft>
              <a:buNone/>
            </a:pPr>
            <a:r>
              <a:rPr lang="ja-JP" sz="900" dirty="0">
                <a:solidFill>
                  <a:srgbClr val="FF6699"/>
                </a:solidFill>
                <a:latin typeface="Meiryo UI" panose="020B0604030504040204" pitchFamily="50" charset="-128"/>
                <a:ea typeface="Meiryo UI" panose="020B0604030504040204" pitchFamily="50" charset="-128"/>
                <a:cs typeface="Calibri"/>
                <a:sym typeface="Calibri"/>
              </a:rPr>
              <a:t>　</a:t>
            </a:r>
            <a:r>
              <a:rPr lang="ja-JP" altLang="en-US" sz="900" dirty="0">
                <a:solidFill>
                  <a:srgbClr val="FF6699"/>
                </a:solidFill>
                <a:latin typeface="Meiryo UI" panose="020B0604030504040204" pitchFamily="50" charset="-128"/>
                <a:ea typeface="Meiryo UI" panose="020B0604030504040204" pitchFamily="50" charset="-128"/>
                <a:cs typeface="Calibri"/>
                <a:sym typeface="Calibri"/>
              </a:rPr>
              <a:t>　</a:t>
            </a:r>
            <a:endParaRPr sz="900" dirty="0">
              <a:solidFill>
                <a:srgbClr val="FF6699"/>
              </a:solidFill>
              <a:latin typeface="Meiryo UI" panose="020B0604030504040204" pitchFamily="50" charset="-128"/>
              <a:ea typeface="Meiryo UI" panose="020B0604030504040204" pitchFamily="50" charset="-128"/>
              <a:cs typeface="Calibri"/>
              <a:sym typeface="Calibri"/>
            </a:endParaRPr>
          </a:p>
        </p:txBody>
      </p:sp>
      <p:sp>
        <p:nvSpPr>
          <p:cNvPr id="102" name="Google Shape;102;p1"/>
          <p:cNvSpPr txBox="1"/>
          <p:nvPr/>
        </p:nvSpPr>
        <p:spPr>
          <a:xfrm>
            <a:off x="405403" y="3803998"/>
            <a:ext cx="5724644" cy="89251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000" dirty="0">
                <a:solidFill>
                  <a:srgbClr val="000066"/>
                </a:solidFill>
                <a:latin typeface="Meiryo UI" panose="020B0604030504040204" pitchFamily="50" charset="-128"/>
                <a:ea typeface="Meiryo UI" panose="020B0604030504040204" pitchFamily="50" charset="-128"/>
                <a:cs typeface="Calibri"/>
                <a:sym typeface="Calibri"/>
              </a:rPr>
              <a:t>【受講</a:t>
            </a:r>
            <a:r>
              <a:rPr lang="ja-JP" sz="1000">
                <a:solidFill>
                  <a:srgbClr val="000066"/>
                </a:solidFill>
                <a:latin typeface="Meiryo UI" panose="020B0604030504040204" pitchFamily="50" charset="-128"/>
                <a:ea typeface="Meiryo UI" panose="020B0604030504040204" pitchFamily="50" charset="-128"/>
                <a:cs typeface="Calibri"/>
                <a:sym typeface="Calibri"/>
              </a:rPr>
              <a:t>費用】</a:t>
            </a:r>
            <a:r>
              <a:rPr lang="en-US" altLang="ja-JP" sz="1000">
                <a:solidFill>
                  <a:srgbClr val="000066"/>
                </a:solidFill>
                <a:latin typeface="Meiryo UI" panose="020B0604030504040204" pitchFamily="50" charset="-128"/>
                <a:ea typeface="Meiryo UI" panose="020B0604030504040204" pitchFamily="50" charset="-128"/>
                <a:cs typeface="Calibri"/>
                <a:sym typeface="Calibri"/>
              </a:rPr>
              <a:t> </a:t>
            </a:r>
            <a:r>
              <a:rPr lang="ja-JP" sz="1000">
                <a:solidFill>
                  <a:srgbClr val="000066"/>
                </a:solidFill>
                <a:latin typeface="Meiryo UI" panose="020B0604030504040204" pitchFamily="50" charset="-128"/>
                <a:ea typeface="Meiryo UI" panose="020B0604030504040204" pitchFamily="50" charset="-128"/>
                <a:cs typeface="Calibri"/>
                <a:sym typeface="Calibri"/>
              </a:rPr>
              <a:t>無料</a:t>
            </a:r>
            <a:endParaRPr sz="1000" dirty="0">
              <a:solidFill>
                <a:srgbClr val="000066"/>
              </a:solidFill>
              <a:latin typeface="Meiryo UI" panose="020B0604030504040204" pitchFamily="50" charset="-128"/>
              <a:ea typeface="Meiryo UI" panose="020B0604030504040204" pitchFamily="50" charset="-128"/>
              <a:cs typeface="Calibri"/>
              <a:sym typeface="Calibri"/>
            </a:endParaRPr>
          </a:p>
          <a:p>
            <a:pPr marL="0" marR="0" lvl="0" indent="0" algn="l" rtl="0">
              <a:spcBef>
                <a:spcPts val="0"/>
              </a:spcBef>
              <a:spcAft>
                <a:spcPts val="0"/>
              </a:spcAft>
              <a:buNone/>
            </a:pPr>
            <a:r>
              <a:rPr lang="ja-JP" sz="1000" dirty="0">
                <a:solidFill>
                  <a:srgbClr val="000066"/>
                </a:solidFill>
                <a:latin typeface="Meiryo UI" panose="020B0604030504040204" pitchFamily="50" charset="-128"/>
                <a:ea typeface="Meiryo UI" panose="020B0604030504040204" pitchFamily="50" charset="-128"/>
                <a:cs typeface="Calibri"/>
                <a:sym typeface="Calibri"/>
              </a:rPr>
              <a:t>【受講</a:t>
            </a:r>
            <a:r>
              <a:rPr lang="ja-JP" sz="1000">
                <a:solidFill>
                  <a:srgbClr val="000066"/>
                </a:solidFill>
                <a:latin typeface="Meiryo UI" panose="020B0604030504040204" pitchFamily="50" charset="-128"/>
                <a:ea typeface="Meiryo UI" panose="020B0604030504040204" pitchFamily="50" charset="-128"/>
                <a:cs typeface="Calibri"/>
                <a:sym typeface="Calibri"/>
              </a:rPr>
              <a:t>資格】</a:t>
            </a:r>
            <a:r>
              <a:rPr lang="en-US" altLang="ja-JP" sz="1000">
                <a:solidFill>
                  <a:srgbClr val="000066"/>
                </a:solidFill>
                <a:latin typeface="Meiryo UI" panose="020B0604030504040204" pitchFamily="50" charset="-128"/>
                <a:ea typeface="Meiryo UI" panose="020B0604030504040204" pitchFamily="50" charset="-128"/>
                <a:cs typeface="Calibri"/>
                <a:sym typeface="Calibri"/>
              </a:rPr>
              <a:t> </a:t>
            </a:r>
            <a:r>
              <a:rPr lang="ja-JP" altLang="en-US" sz="1000">
                <a:solidFill>
                  <a:srgbClr val="000066"/>
                </a:solidFill>
                <a:latin typeface="Meiryo UI" panose="020B0604030504040204" pitchFamily="50" charset="-128"/>
                <a:ea typeface="Meiryo UI" panose="020B0604030504040204" pitchFamily="50" charset="-128"/>
                <a:cs typeface="Calibri"/>
                <a:sym typeface="Calibri"/>
              </a:rPr>
              <a:t>医師</a:t>
            </a:r>
            <a:r>
              <a:rPr lang="ja-JP" altLang="en-US" sz="1000" dirty="0">
                <a:solidFill>
                  <a:srgbClr val="000066"/>
                </a:solidFill>
                <a:latin typeface="Meiryo UI" panose="020B0604030504040204" pitchFamily="50" charset="-128"/>
                <a:ea typeface="Meiryo UI" panose="020B0604030504040204" pitchFamily="50" charset="-128"/>
                <a:cs typeface="Calibri"/>
                <a:sym typeface="Calibri"/>
              </a:rPr>
              <a:t>、保健師、看護師、精神保健福祉士、公認心理師等の国家資格</a:t>
            </a:r>
            <a:endParaRPr lang="en-US" altLang="ja-JP" sz="1000" dirty="0">
              <a:solidFill>
                <a:srgbClr val="000066"/>
              </a:solidFill>
              <a:latin typeface="Meiryo UI" panose="020B0604030504040204" pitchFamily="50" charset="-128"/>
              <a:ea typeface="Meiryo UI" panose="020B0604030504040204" pitchFamily="50" charset="-128"/>
              <a:cs typeface="Calibri"/>
              <a:sym typeface="Calibri"/>
            </a:endParaRPr>
          </a:p>
          <a:p>
            <a:pPr marL="0" marR="0" lvl="0" indent="0" algn="l" rtl="0">
              <a:spcBef>
                <a:spcPts val="0"/>
              </a:spcBef>
              <a:spcAft>
                <a:spcPts val="0"/>
              </a:spcAft>
              <a:buNone/>
            </a:pPr>
            <a:r>
              <a:rPr lang="ja-JP" altLang="en-US" sz="1000">
                <a:solidFill>
                  <a:srgbClr val="000066"/>
                </a:solidFill>
                <a:latin typeface="Meiryo UI" panose="020B0604030504040204" pitchFamily="50" charset="-128"/>
                <a:ea typeface="Meiryo UI" panose="020B0604030504040204" pitchFamily="50" charset="-128"/>
                <a:cs typeface="Calibri"/>
                <a:sym typeface="Calibri"/>
              </a:rPr>
              <a:t>　　　　　　　　を</a:t>
            </a:r>
            <a:r>
              <a:rPr lang="ja-JP" altLang="en-US" sz="1000" dirty="0">
                <a:solidFill>
                  <a:srgbClr val="000066"/>
                </a:solidFill>
                <a:latin typeface="Meiryo UI" panose="020B0604030504040204" pitchFamily="50" charset="-128"/>
                <a:ea typeface="Meiryo UI" panose="020B0604030504040204" pitchFamily="50" charset="-128"/>
                <a:cs typeface="Calibri"/>
                <a:sym typeface="Calibri"/>
              </a:rPr>
              <a:t>有しており、精神保健に携わる方、メンタルヘルス</a:t>
            </a:r>
            <a:r>
              <a:rPr lang="ja-JP" altLang="en-US" sz="1000">
                <a:solidFill>
                  <a:srgbClr val="000066"/>
                </a:solidFill>
                <a:latin typeface="Meiryo UI" panose="020B0604030504040204" pitchFamily="50" charset="-128"/>
                <a:ea typeface="Meiryo UI" panose="020B0604030504040204" pitchFamily="50" charset="-128"/>
                <a:cs typeface="Calibri"/>
                <a:sym typeface="Calibri"/>
              </a:rPr>
              <a:t>・ファーストエイド等の</a:t>
            </a:r>
            <a:endParaRPr lang="en-US" altLang="ja-JP" sz="1000">
              <a:solidFill>
                <a:srgbClr val="000066"/>
              </a:solidFill>
              <a:latin typeface="Meiryo UI" panose="020B0604030504040204" pitchFamily="50" charset="-128"/>
              <a:ea typeface="Meiryo UI" panose="020B0604030504040204" pitchFamily="50" charset="-128"/>
              <a:cs typeface="Calibri"/>
              <a:sym typeface="Calibri"/>
            </a:endParaRPr>
          </a:p>
          <a:p>
            <a:pPr marL="0" marR="0" lvl="0" indent="0" algn="l" rtl="0">
              <a:spcBef>
                <a:spcPts val="0"/>
              </a:spcBef>
              <a:spcAft>
                <a:spcPts val="0"/>
              </a:spcAft>
              <a:buNone/>
            </a:pPr>
            <a:r>
              <a:rPr lang="en-US" altLang="ja-JP" sz="1000">
                <a:solidFill>
                  <a:srgbClr val="000066"/>
                </a:solidFill>
                <a:latin typeface="Meiryo UI" panose="020B0604030504040204" pitchFamily="50" charset="-128"/>
                <a:ea typeface="Meiryo UI" panose="020B0604030504040204" pitchFamily="50" charset="-128"/>
                <a:cs typeface="Calibri"/>
                <a:sym typeface="Calibri"/>
              </a:rPr>
              <a:t>               </a:t>
            </a:r>
            <a:r>
              <a:rPr lang="ja-JP" altLang="en-US" sz="1000">
                <a:solidFill>
                  <a:srgbClr val="000066"/>
                </a:solidFill>
                <a:latin typeface="Meiryo UI" panose="020B0604030504040204" pitchFamily="50" charset="-128"/>
                <a:ea typeface="Meiryo UI" panose="020B0604030504040204" pitchFamily="50" charset="-128"/>
                <a:cs typeface="Calibri"/>
                <a:sym typeface="Calibri"/>
              </a:rPr>
              <a:t>心</a:t>
            </a:r>
            <a:r>
              <a:rPr lang="ja-JP" altLang="en-US" sz="1000" dirty="0">
                <a:solidFill>
                  <a:srgbClr val="000066"/>
                </a:solidFill>
                <a:latin typeface="Meiryo UI" panose="020B0604030504040204" pitchFamily="50" charset="-128"/>
                <a:ea typeface="Meiryo UI" panose="020B0604030504040204" pitchFamily="50" charset="-128"/>
                <a:cs typeface="Calibri"/>
                <a:sym typeface="Calibri"/>
              </a:rPr>
              <a:t>の応急処置に関する研修をすでに受講している方</a:t>
            </a:r>
          </a:p>
          <a:p>
            <a:pPr marL="0" marR="0" lvl="0" indent="0" algn="l" rtl="0">
              <a:spcBef>
                <a:spcPts val="0"/>
              </a:spcBef>
              <a:spcAft>
                <a:spcPts val="0"/>
              </a:spcAft>
              <a:buNone/>
            </a:pPr>
            <a:endParaRPr sz="1200" dirty="0">
              <a:solidFill>
                <a:srgbClr val="000066"/>
              </a:solidFill>
              <a:latin typeface="Meiryo UI" panose="020B0604030504040204" pitchFamily="50" charset="-128"/>
              <a:ea typeface="Meiryo UI" panose="020B0604030504040204" pitchFamily="50" charset="-128"/>
              <a:cs typeface="Calibri"/>
              <a:sym typeface="Calibri"/>
            </a:endParaRPr>
          </a:p>
        </p:txBody>
      </p:sp>
      <p:sp>
        <p:nvSpPr>
          <p:cNvPr id="103" name="Google Shape;103;p1"/>
          <p:cNvSpPr txBox="1"/>
          <p:nvPr/>
        </p:nvSpPr>
        <p:spPr>
          <a:xfrm>
            <a:off x="490466" y="3304753"/>
            <a:ext cx="5211683" cy="57960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000">
                <a:solidFill>
                  <a:srgbClr val="000066"/>
                </a:solidFill>
                <a:latin typeface="Meiryo UI" panose="020B0604030504040204" pitchFamily="50" charset="-128"/>
                <a:ea typeface="Meiryo UI" panose="020B0604030504040204" pitchFamily="50" charset="-128"/>
                <a:cs typeface="Calibri"/>
                <a:sym typeface="Calibri"/>
              </a:rPr>
              <a:t>以下の</a:t>
            </a:r>
            <a:r>
              <a:rPr lang="ja-JP" altLang="en-US" sz="1000">
                <a:solidFill>
                  <a:srgbClr val="000066"/>
                </a:solidFill>
                <a:latin typeface="Meiryo UI" panose="020B0604030504040204" pitchFamily="50" charset="-128"/>
                <a:ea typeface="Meiryo UI" panose="020B0604030504040204" pitchFamily="50" charset="-128"/>
                <a:cs typeface="Calibri"/>
                <a:sym typeface="Calibri"/>
              </a:rPr>
              <a:t>ページ</a:t>
            </a:r>
            <a:r>
              <a:rPr lang="ja-JP" sz="1000">
                <a:solidFill>
                  <a:srgbClr val="000066"/>
                </a:solidFill>
                <a:latin typeface="Meiryo UI" panose="020B0604030504040204" pitchFamily="50" charset="-128"/>
                <a:ea typeface="Meiryo UI" panose="020B0604030504040204" pitchFamily="50" charset="-128"/>
                <a:cs typeface="Calibri"/>
                <a:sym typeface="Calibri"/>
              </a:rPr>
              <a:t>また</a:t>
            </a:r>
            <a:r>
              <a:rPr lang="ja-JP" sz="1000" dirty="0">
                <a:solidFill>
                  <a:srgbClr val="000066"/>
                </a:solidFill>
                <a:latin typeface="Meiryo UI" panose="020B0604030504040204" pitchFamily="50" charset="-128"/>
                <a:ea typeface="Meiryo UI" panose="020B0604030504040204" pitchFamily="50" charset="-128"/>
                <a:cs typeface="Calibri"/>
                <a:sym typeface="Calibri"/>
              </a:rPr>
              <a:t>は右の二次元バーコードより</a:t>
            </a:r>
            <a:r>
              <a:rPr lang="ja-JP" altLang="en-US" sz="1000" dirty="0">
                <a:solidFill>
                  <a:srgbClr val="000066"/>
                </a:solidFill>
                <a:latin typeface="Meiryo UI" panose="020B0604030504040204" pitchFamily="50" charset="-128"/>
                <a:ea typeface="Meiryo UI" panose="020B0604030504040204" pitchFamily="50" charset="-128"/>
                <a:cs typeface="Calibri"/>
                <a:sym typeface="Calibri"/>
              </a:rPr>
              <a:t>お申し込みください。</a:t>
            </a:r>
            <a:endParaRPr sz="1000" dirty="0">
              <a:solidFill>
                <a:srgbClr val="000066"/>
              </a:solidFill>
              <a:latin typeface="Meiryo UI" panose="020B0604030504040204" pitchFamily="50" charset="-128"/>
              <a:ea typeface="Meiryo UI" panose="020B0604030504040204" pitchFamily="50" charset="-128"/>
              <a:cs typeface="Calibri"/>
              <a:sym typeface="Calibri"/>
            </a:endParaRPr>
          </a:p>
          <a:p>
            <a:pPr marL="0" marR="0" lvl="0" indent="0" algn="l" rtl="0">
              <a:spcBef>
                <a:spcPts val="0"/>
              </a:spcBef>
              <a:spcAft>
                <a:spcPts val="0"/>
              </a:spcAft>
              <a:buNone/>
            </a:pPr>
            <a:r>
              <a:rPr lang="ja-JP" sz="1000" b="1">
                <a:solidFill>
                  <a:srgbClr val="000066"/>
                </a:solidFill>
                <a:latin typeface="Meiryo UI" panose="020B0604030504040204" pitchFamily="50" charset="-128"/>
                <a:ea typeface="Meiryo UI" panose="020B0604030504040204" pitchFamily="50" charset="-128"/>
                <a:cs typeface="Calibri"/>
                <a:sym typeface="Calibri"/>
              </a:rPr>
              <a:t>URL：</a:t>
            </a:r>
            <a:r>
              <a:rPr lang="en-US" altLang="ja-JP" sz="1000" b="1">
                <a:solidFill>
                  <a:srgbClr val="000066"/>
                </a:solidFill>
                <a:latin typeface="Meiryo UI" panose="020B0604030504040204" pitchFamily="50" charset="-128"/>
                <a:ea typeface="Meiryo UI" panose="020B0604030504040204" pitchFamily="50" charset="-128"/>
                <a:cs typeface="Calibri"/>
                <a:sym typeface="Calibri"/>
                <a:hlinkClick r:id="rId3">
                  <a:extLst>
                    <a:ext uri="{A12FA001-AC4F-418D-AE19-62706E023703}">
                      <ahyp:hlinkClr xmlns:ahyp="http://schemas.microsoft.com/office/drawing/2018/hyperlinkcolor" val="tx"/>
                    </a:ext>
                  </a:extLst>
                </a:hlinkClick>
              </a:rPr>
              <a:t>https://cocosapo.mhlw.go.jp/leader/</a:t>
            </a:r>
            <a:endParaRPr lang="en-US" altLang="ja-JP" sz="1000" b="1">
              <a:solidFill>
                <a:srgbClr val="000066"/>
              </a:solidFill>
              <a:latin typeface="Meiryo UI" panose="020B0604030504040204" pitchFamily="50" charset="-128"/>
              <a:ea typeface="Meiryo UI" panose="020B0604030504040204" pitchFamily="50" charset="-128"/>
              <a:cs typeface="Calibri"/>
              <a:sym typeface="Calibri"/>
            </a:endParaRPr>
          </a:p>
          <a:p>
            <a:pPr marL="0" marR="0" lvl="0" indent="0" algn="l" rtl="0">
              <a:lnSpc>
                <a:spcPts val="1400"/>
              </a:lnSpc>
              <a:spcBef>
                <a:spcPts val="0"/>
              </a:spcBef>
              <a:spcAft>
                <a:spcPts val="0"/>
              </a:spcAft>
              <a:buNone/>
            </a:pPr>
            <a:r>
              <a:rPr lang="ja-JP" altLang="en-US" sz="1000">
                <a:solidFill>
                  <a:srgbClr val="000066"/>
                </a:solidFill>
                <a:latin typeface="Meiryo UI" panose="020B0604030504040204" pitchFamily="50" charset="-128"/>
                <a:ea typeface="Meiryo UI" panose="020B0604030504040204" pitchFamily="50" charset="-128"/>
                <a:cs typeface="Calibri"/>
                <a:sym typeface="Calibri"/>
              </a:rPr>
              <a:t>お問い合せ先：</a:t>
            </a:r>
            <a:r>
              <a:rPr lang="en-US" altLang="ja-JP" sz="1000">
                <a:solidFill>
                  <a:srgbClr val="000066"/>
                </a:solidFill>
                <a:latin typeface="Meiryo UI" panose="020B0604030504040204" pitchFamily="50" charset="-128"/>
                <a:ea typeface="Meiryo UI" panose="020B0604030504040204" pitchFamily="50" charset="-128"/>
                <a:cs typeface="Calibri"/>
                <a:sym typeface="Calibri"/>
              </a:rPr>
              <a:t>https://cocosapo.mhlw.go.jp/contact/</a:t>
            </a:r>
            <a:endParaRPr sz="1000" dirty="0">
              <a:solidFill>
                <a:srgbClr val="000066"/>
              </a:solidFill>
              <a:latin typeface="Meiryo UI" panose="020B0604030504040204" pitchFamily="50" charset="-128"/>
              <a:ea typeface="Meiryo UI" panose="020B0604030504040204" pitchFamily="50" charset="-128"/>
              <a:cs typeface="Calibri"/>
              <a:sym typeface="Calibri"/>
            </a:endParaRPr>
          </a:p>
        </p:txBody>
      </p:sp>
      <p:sp>
        <p:nvSpPr>
          <p:cNvPr id="105" name="Google Shape;105;p1"/>
          <p:cNvSpPr/>
          <p:nvPr/>
        </p:nvSpPr>
        <p:spPr>
          <a:xfrm>
            <a:off x="22741" y="1056700"/>
            <a:ext cx="6765900" cy="3468723"/>
          </a:xfrm>
          <a:prstGeom prst="rect">
            <a:avLst/>
          </a:prstGeom>
          <a:noFill/>
          <a:ln w="38100" cap="flat" cmpd="sng">
            <a:solidFill>
              <a:srgbClr val="FFCCC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2" name="グループ化 1">
            <a:extLst>
              <a:ext uri="{FF2B5EF4-FFF2-40B4-BE49-F238E27FC236}">
                <a16:creationId xmlns:a16="http://schemas.microsoft.com/office/drawing/2014/main" id="{BED5A11D-6078-8CD3-70E0-D1CD80525B5B}"/>
              </a:ext>
            </a:extLst>
          </p:cNvPr>
          <p:cNvGrpSpPr/>
          <p:nvPr/>
        </p:nvGrpSpPr>
        <p:grpSpPr>
          <a:xfrm>
            <a:off x="49692" y="5218754"/>
            <a:ext cx="6651046" cy="4577611"/>
            <a:chOff x="-183240" y="4940446"/>
            <a:chExt cx="7061767" cy="4993118"/>
          </a:xfrm>
        </p:grpSpPr>
        <p:sp>
          <p:nvSpPr>
            <p:cNvPr id="88" name="Google Shape;88;p1"/>
            <p:cNvSpPr txBox="1"/>
            <p:nvPr/>
          </p:nvSpPr>
          <p:spPr>
            <a:xfrm>
              <a:off x="341673" y="7942036"/>
              <a:ext cx="6153688" cy="33566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altLang="en-US" b="1" i="0" u="sng" strike="noStrike" cap="none">
                  <a:solidFill>
                    <a:srgbClr val="000066"/>
                  </a:solidFill>
                  <a:latin typeface="Calibri"/>
                  <a:ea typeface="Calibri"/>
                  <a:cs typeface="Calibri"/>
                  <a:sym typeface="Calibri"/>
                </a:rPr>
                <a:t>認定後は「</a:t>
              </a:r>
              <a:r>
                <a:rPr lang="ja-JP" b="1" i="0" u="sng" strike="noStrike" cap="none">
                  <a:solidFill>
                    <a:srgbClr val="000066"/>
                  </a:solidFill>
                  <a:latin typeface="Calibri"/>
                  <a:ea typeface="Calibri"/>
                  <a:cs typeface="Calibri"/>
                  <a:sym typeface="Calibri"/>
                </a:rPr>
                <a:t>心</a:t>
              </a:r>
              <a:r>
                <a:rPr lang="ja-JP" b="1" i="0" u="sng" strike="noStrike" cap="none" dirty="0">
                  <a:solidFill>
                    <a:srgbClr val="000066"/>
                  </a:solidFill>
                  <a:latin typeface="Calibri"/>
                  <a:ea typeface="Calibri"/>
                  <a:cs typeface="Calibri"/>
                  <a:sym typeface="Calibri"/>
                </a:rPr>
                <a:t>のサポーター</a:t>
              </a:r>
              <a:r>
                <a:rPr lang="ja-JP" b="1" i="0" u="sng" strike="noStrike" cap="none">
                  <a:solidFill>
                    <a:srgbClr val="000066"/>
                  </a:solidFill>
                  <a:latin typeface="Calibri"/>
                  <a:ea typeface="Calibri"/>
                  <a:cs typeface="Calibri"/>
                  <a:sym typeface="Calibri"/>
                </a:rPr>
                <a:t>養成研修</a:t>
              </a:r>
              <a:r>
                <a:rPr lang="ja-JP" altLang="en-US" b="1" i="0" u="sng" strike="noStrike" cap="none">
                  <a:solidFill>
                    <a:srgbClr val="000066"/>
                  </a:solidFill>
                  <a:latin typeface="Calibri"/>
                  <a:ea typeface="Calibri"/>
                  <a:cs typeface="Calibri"/>
                  <a:sym typeface="Calibri"/>
                </a:rPr>
                <a:t>」</a:t>
              </a:r>
              <a:r>
                <a:rPr lang="ja-JP" b="1" i="0" u="sng" strike="noStrike" cap="none">
                  <a:solidFill>
                    <a:srgbClr val="000066"/>
                  </a:solidFill>
                  <a:latin typeface="Calibri"/>
                  <a:ea typeface="Calibri"/>
                  <a:cs typeface="Calibri"/>
                  <a:sym typeface="Calibri"/>
                </a:rPr>
                <a:t>で</a:t>
              </a:r>
              <a:r>
                <a:rPr lang="ja-JP" b="1" i="0" u="sng" strike="noStrike" cap="none" dirty="0">
                  <a:solidFill>
                    <a:srgbClr val="000066"/>
                  </a:solidFill>
                  <a:latin typeface="Calibri"/>
                  <a:ea typeface="Calibri"/>
                  <a:cs typeface="Calibri"/>
                  <a:sym typeface="Calibri"/>
                </a:rPr>
                <a:t>講師</a:t>
              </a:r>
              <a:r>
                <a:rPr lang="ja-JP" b="1" i="0" u="sng" strike="noStrike" cap="none">
                  <a:solidFill>
                    <a:srgbClr val="000066"/>
                  </a:solidFill>
                  <a:latin typeface="Calibri"/>
                  <a:ea typeface="Calibri"/>
                  <a:cs typeface="Calibri"/>
                  <a:sym typeface="Calibri"/>
                </a:rPr>
                <a:t>を務め</a:t>
              </a:r>
              <a:r>
                <a:rPr lang="ja-JP" altLang="en-US" b="1" i="0" u="sng" strike="noStrike" cap="none">
                  <a:solidFill>
                    <a:srgbClr val="000066"/>
                  </a:solidFill>
                  <a:latin typeface="Calibri"/>
                  <a:ea typeface="Calibri"/>
                  <a:cs typeface="Calibri"/>
                  <a:sym typeface="Calibri"/>
                </a:rPr>
                <a:t>ていただき</a:t>
              </a:r>
              <a:r>
                <a:rPr lang="ja-JP" b="1" i="0" u="sng" strike="noStrike" cap="none">
                  <a:solidFill>
                    <a:srgbClr val="000066"/>
                  </a:solidFill>
                  <a:latin typeface="Calibri"/>
                  <a:ea typeface="Calibri"/>
                  <a:cs typeface="Calibri"/>
                  <a:sym typeface="Calibri"/>
                </a:rPr>
                <a:t>ます</a:t>
              </a:r>
              <a:endParaRPr dirty="0">
                <a:solidFill>
                  <a:srgbClr val="000066"/>
                </a:solidFill>
              </a:endParaRPr>
            </a:p>
          </p:txBody>
        </p:sp>
        <p:sp>
          <p:nvSpPr>
            <p:cNvPr id="89" name="Google Shape;89;p1"/>
            <p:cNvSpPr/>
            <p:nvPr/>
          </p:nvSpPr>
          <p:spPr>
            <a:xfrm>
              <a:off x="3234886" y="6110742"/>
              <a:ext cx="341611" cy="296750"/>
            </a:xfrm>
            <a:prstGeom prst="mathPlus">
              <a:avLst>
                <a:gd name="adj1" fmla="val 23520"/>
              </a:avLst>
            </a:prstGeom>
            <a:solidFill>
              <a:srgbClr val="FF0066"/>
            </a:solidFill>
            <a:ln w="12700" cap="flat" cmpd="sng">
              <a:solidFill>
                <a:srgbClr val="FF006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0" name="Google Shape;90;p1"/>
            <p:cNvSpPr/>
            <p:nvPr/>
          </p:nvSpPr>
          <p:spPr>
            <a:xfrm>
              <a:off x="288284" y="4940446"/>
              <a:ext cx="6234815" cy="2827202"/>
            </a:xfrm>
            <a:prstGeom prst="roundRect">
              <a:avLst>
                <a:gd name="adj" fmla="val 0"/>
              </a:avLst>
            </a:prstGeom>
            <a:noFill/>
            <a:ln w="12700" cap="flat" cmpd="sng">
              <a:solidFill>
                <a:srgbClr val="002060"/>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1" name="Google Shape;91;p1"/>
            <p:cNvSpPr/>
            <p:nvPr/>
          </p:nvSpPr>
          <p:spPr>
            <a:xfrm>
              <a:off x="3181452" y="7828113"/>
              <a:ext cx="495096" cy="153009"/>
            </a:xfrm>
            <a:prstGeom prst="downArrow">
              <a:avLst>
                <a:gd name="adj1" fmla="val 50000"/>
                <a:gd name="adj2" fmla="val 50000"/>
              </a:avLst>
            </a:prstGeom>
            <a:solidFill>
              <a:srgbClr val="FF006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92" name="Google Shape;92;p1"/>
            <p:cNvPicPr preferRelativeResize="0"/>
            <p:nvPr/>
          </p:nvPicPr>
          <p:blipFill rotWithShape="1">
            <a:blip r:embed="rId4">
              <a:alphaModFix/>
            </a:blip>
            <a:srcRect/>
            <a:stretch/>
          </p:blipFill>
          <p:spPr>
            <a:xfrm>
              <a:off x="2222986" y="4968605"/>
              <a:ext cx="2365411" cy="387212"/>
            </a:xfrm>
            <a:prstGeom prst="rect">
              <a:avLst/>
            </a:prstGeom>
            <a:noFill/>
            <a:ln>
              <a:noFill/>
            </a:ln>
          </p:spPr>
        </p:pic>
        <p:sp>
          <p:nvSpPr>
            <p:cNvPr id="93" name="Google Shape;93;p1"/>
            <p:cNvSpPr/>
            <p:nvPr/>
          </p:nvSpPr>
          <p:spPr>
            <a:xfrm>
              <a:off x="1444126" y="8341060"/>
              <a:ext cx="3923131" cy="946446"/>
            </a:xfrm>
            <a:prstGeom prst="roundRect">
              <a:avLst>
                <a:gd name="adj" fmla="val 5058"/>
              </a:avLst>
            </a:prstGeom>
            <a:noFill/>
            <a:ln w="12700" cap="flat" cmpd="sng">
              <a:solidFill>
                <a:srgbClr val="002060"/>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94" name="Google Shape;94;p1"/>
            <p:cNvPicPr preferRelativeResize="0"/>
            <p:nvPr/>
          </p:nvPicPr>
          <p:blipFill rotWithShape="1">
            <a:blip r:embed="rId5">
              <a:alphaModFix/>
            </a:blip>
            <a:srcRect/>
            <a:stretch/>
          </p:blipFill>
          <p:spPr>
            <a:xfrm>
              <a:off x="1526731" y="8354552"/>
              <a:ext cx="3757921" cy="938007"/>
            </a:xfrm>
            <a:prstGeom prst="rect">
              <a:avLst/>
            </a:prstGeom>
            <a:noFill/>
            <a:ln>
              <a:noFill/>
            </a:ln>
          </p:spPr>
        </p:pic>
        <p:pic>
          <p:nvPicPr>
            <p:cNvPr id="95" name="Google Shape;95;p1"/>
            <p:cNvPicPr preferRelativeResize="0"/>
            <p:nvPr/>
          </p:nvPicPr>
          <p:blipFill rotWithShape="1">
            <a:blip r:embed="rId6">
              <a:alphaModFix/>
            </a:blip>
            <a:srcRect/>
            <a:stretch/>
          </p:blipFill>
          <p:spPr>
            <a:xfrm>
              <a:off x="457310" y="5224202"/>
              <a:ext cx="2594724" cy="2069832"/>
            </a:xfrm>
            <a:prstGeom prst="rect">
              <a:avLst/>
            </a:prstGeom>
            <a:noFill/>
            <a:ln>
              <a:noFill/>
            </a:ln>
          </p:spPr>
        </p:pic>
        <p:pic>
          <p:nvPicPr>
            <p:cNvPr id="96" name="Google Shape;96;p1"/>
            <p:cNvPicPr preferRelativeResize="0"/>
            <p:nvPr/>
          </p:nvPicPr>
          <p:blipFill rotWithShape="1">
            <a:blip r:embed="rId7">
              <a:alphaModFix/>
            </a:blip>
            <a:srcRect/>
            <a:stretch/>
          </p:blipFill>
          <p:spPr>
            <a:xfrm>
              <a:off x="3755813" y="5233577"/>
              <a:ext cx="2594722" cy="2051081"/>
            </a:xfrm>
            <a:prstGeom prst="rect">
              <a:avLst/>
            </a:prstGeom>
            <a:noFill/>
            <a:ln>
              <a:noFill/>
            </a:ln>
          </p:spPr>
        </p:pic>
        <p:pic>
          <p:nvPicPr>
            <p:cNvPr id="9" name="図 8">
              <a:extLst>
                <a:ext uri="{FF2B5EF4-FFF2-40B4-BE49-F238E27FC236}">
                  <a16:creationId xmlns:a16="http://schemas.microsoft.com/office/drawing/2014/main" id="{F9B9026A-DDA4-5E82-F14C-10F805342576}"/>
                </a:ext>
              </a:extLst>
            </p:cNvPr>
            <p:cNvPicPr>
              <a:picLocks noChangeAspect="1"/>
            </p:cNvPicPr>
            <p:nvPr/>
          </p:nvPicPr>
          <p:blipFill>
            <a:blip r:embed="rId8"/>
            <a:stretch>
              <a:fillRect/>
            </a:stretch>
          </p:blipFill>
          <p:spPr>
            <a:xfrm>
              <a:off x="4655822" y="9472611"/>
              <a:ext cx="2222705" cy="424119"/>
            </a:xfrm>
            <a:prstGeom prst="rect">
              <a:avLst/>
            </a:prstGeom>
          </p:spPr>
        </p:pic>
        <p:sp>
          <p:nvSpPr>
            <p:cNvPr id="10" name="Google Shape;103;p1">
              <a:extLst>
                <a:ext uri="{FF2B5EF4-FFF2-40B4-BE49-F238E27FC236}">
                  <a16:creationId xmlns:a16="http://schemas.microsoft.com/office/drawing/2014/main" id="{28FCFE8E-2D7B-343A-21E6-CE79BC10A800}"/>
                </a:ext>
              </a:extLst>
            </p:cNvPr>
            <p:cNvSpPr txBox="1"/>
            <p:nvPr/>
          </p:nvSpPr>
          <p:spPr>
            <a:xfrm>
              <a:off x="-183240" y="9463609"/>
              <a:ext cx="2639459" cy="46995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altLang="en-US" sz="1100" dirty="0">
                  <a:solidFill>
                    <a:schemeClr val="tx1"/>
                  </a:solidFill>
                  <a:latin typeface="Calibri"/>
                  <a:ea typeface="Calibri"/>
                  <a:cs typeface="Calibri"/>
                  <a:sym typeface="Calibri"/>
                </a:rPr>
                <a:t>ここサポ養成事業のホームページ</a:t>
              </a:r>
              <a:endParaRPr lang="en-US" altLang="ja-JP" sz="1100" dirty="0">
                <a:solidFill>
                  <a:schemeClr val="tx1"/>
                </a:solidFill>
                <a:latin typeface="Calibri"/>
                <a:ea typeface="Calibri"/>
                <a:cs typeface="Calibri"/>
                <a:sym typeface="Calibri"/>
              </a:endParaRPr>
            </a:p>
            <a:p>
              <a:pPr marL="0" marR="0" lvl="0" indent="0" algn="l" rtl="0">
                <a:spcBef>
                  <a:spcPts val="0"/>
                </a:spcBef>
                <a:spcAft>
                  <a:spcPts val="0"/>
                </a:spcAft>
                <a:buNone/>
              </a:pPr>
              <a:r>
                <a:rPr lang="en-US" altLang="ja-JP" sz="1100" b="1">
                  <a:solidFill>
                    <a:schemeClr val="tx1"/>
                  </a:solidFill>
                  <a:latin typeface="Calibri"/>
                  <a:ea typeface="Calibri"/>
                  <a:cs typeface="Calibri"/>
                  <a:sym typeface="Calibri"/>
                </a:rPr>
                <a:t>URL</a:t>
              </a:r>
              <a:r>
                <a:rPr lang="ja-JP" altLang="en-US" sz="1100" b="1">
                  <a:solidFill>
                    <a:schemeClr val="tx1"/>
                  </a:solidFill>
                  <a:latin typeface="Calibri"/>
                  <a:ea typeface="Calibri"/>
                  <a:cs typeface="Calibri"/>
                  <a:sym typeface="Calibri"/>
                </a:rPr>
                <a:t>：</a:t>
              </a:r>
              <a:r>
                <a:rPr lang="en-US" altLang="ja-JP" sz="1100" b="1">
                  <a:solidFill>
                    <a:schemeClr val="tx1"/>
                  </a:solidFill>
                  <a:latin typeface="Calibri"/>
                  <a:ea typeface="Calibri"/>
                  <a:cs typeface="Calibri"/>
                  <a:sym typeface="Calibri"/>
                </a:rPr>
                <a:t>https://cocosapo.mhlw.go.jp/</a:t>
              </a:r>
              <a:endParaRPr lang="en-US" altLang="ja-JP" sz="1100" b="1" dirty="0">
                <a:solidFill>
                  <a:schemeClr val="tx1"/>
                </a:solidFill>
                <a:latin typeface="Calibri"/>
                <a:ea typeface="Calibri"/>
                <a:cs typeface="Calibri"/>
                <a:sym typeface="Calibri"/>
              </a:endParaRPr>
            </a:p>
          </p:txBody>
        </p:sp>
      </p:grpSp>
      <p:graphicFrame>
        <p:nvGraphicFramePr>
          <p:cNvPr id="5" name="表 4">
            <a:extLst>
              <a:ext uri="{FF2B5EF4-FFF2-40B4-BE49-F238E27FC236}">
                <a16:creationId xmlns:a16="http://schemas.microsoft.com/office/drawing/2014/main" id="{F5B424CC-CA45-9E27-ED65-2E7FC71F87A9}"/>
              </a:ext>
            </a:extLst>
          </p:cNvPr>
          <p:cNvGraphicFramePr>
            <a:graphicFrameLocks noGrp="1"/>
          </p:cNvGraphicFramePr>
          <p:nvPr>
            <p:extLst>
              <p:ext uri="{D42A27DB-BD31-4B8C-83A1-F6EECF244321}">
                <p14:modId xmlns:p14="http://schemas.microsoft.com/office/powerpoint/2010/main" val="4132971866"/>
              </p:ext>
            </p:extLst>
          </p:nvPr>
        </p:nvGraphicFramePr>
        <p:xfrm>
          <a:off x="949939" y="1147659"/>
          <a:ext cx="5003800" cy="1944791"/>
        </p:xfrm>
        <a:graphic>
          <a:graphicData uri="http://schemas.openxmlformats.org/drawingml/2006/table">
            <a:tbl>
              <a:tblPr>
                <a:tableStyleId>{5C22544A-7EE6-4342-B048-85BDC9FD1C3A}</a:tableStyleId>
              </a:tblPr>
              <a:tblGrid>
                <a:gridCol w="558800">
                  <a:extLst>
                    <a:ext uri="{9D8B030D-6E8A-4147-A177-3AD203B41FA5}">
                      <a16:colId xmlns:a16="http://schemas.microsoft.com/office/drawing/2014/main" val="3129218148"/>
                    </a:ext>
                  </a:extLst>
                </a:gridCol>
                <a:gridCol w="1460500">
                  <a:extLst>
                    <a:ext uri="{9D8B030D-6E8A-4147-A177-3AD203B41FA5}">
                      <a16:colId xmlns:a16="http://schemas.microsoft.com/office/drawing/2014/main" val="1447800475"/>
                    </a:ext>
                  </a:extLst>
                </a:gridCol>
                <a:gridCol w="914400">
                  <a:extLst>
                    <a:ext uri="{9D8B030D-6E8A-4147-A177-3AD203B41FA5}">
                      <a16:colId xmlns:a16="http://schemas.microsoft.com/office/drawing/2014/main" val="3293158104"/>
                    </a:ext>
                  </a:extLst>
                </a:gridCol>
                <a:gridCol w="1123950">
                  <a:extLst>
                    <a:ext uri="{9D8B030D-6E8A-4147-A177-3AD203B41FA5}">
                      <a16:colId xmlns:a16="http://schemas.microsoft.com/office/drawing/2014/main" val="2351525037"/>
                    </a:ext>
                  </a:extLst>
                </a:gridCol>
                <a:gridCol w="946150">
                  <a:extLst>
                    <a:ext uri="{9D8B030D-6E8A-4147-A177-3AD203B41FA5}">
                      <a16:colId xmlns:a16="http://schemas.microsoft.com/office/drawing/2014/main" val="923989352"/>
                    </a:ext>
                  </a:extLst>
                </a:gridCol>
              </a:tblGrid>
              <a:tr h="175332">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回数</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CCCC">
                        <a:alpha val="70000"/>
                      </a:srgbClr>
                    </a:solidFill>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開催日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CCCC">
                        <a:alpha val="70000"/>
                      </a:srgbClr>
                    </a:solidFill>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開催時間</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CCCC">
                        <a:alpha val="70000"/>
                      </a:srgbClr>
                    </a:solidFill>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募集締切</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CCCC">
                        <a:alpha val="70000"/>
                      </a:srgbClr>
                    </a:solidFill>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募集・締切　</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CCCC">
                        <a:alpha val="70000"/>
                      </a:srgbClr>
                    </a:solidFill>
                  </a:tcPr>
                </a:tc>
                <a:extLst>
                  <a:ext uri="{0D108BD9-81ED-4DB2-BD59-A6C34878D82A}">
                    <a16:rowId xmlns:a16="http://schemas.microsoft.com/office/drawing/2014/main" val="901585243"/>
                  </a:ext>
                </a:extLst>
              </a:tr>
              <a:tr h="258402">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第</a:t>
                      </a:r>
                      <a:r>
                        <a:rPr lang="en-US" altLang="ja-JP" sz="1000" u="none" strike="noStrike">
                          <a:effectLst/>
                          <a:latin typeface="Meiryo UI" panose="020B0604030504040204" pitchFamily="50" charset="-128"/>
                          <a:ea typeface="Meiryo UI" panose="020B0604030504040204" pitchFamily="50" charset="-128"/>
                        </a:rPr>
                        <a:t>1</a:t>
                      </a:r>
                      <a:r>
                        <a:rPr lang="ja-JP" altLang="en-US" sz="1000" u="none" strike="noStrike">
                          <a:effectLst/>
                          <a:latin typeface="Meiryo UI" panose="020B0604030504040204" pitchFamily="50" charset="-128"/>
                          <a:ea typeface="Meiryo UI" panose="020B0604030504040204" pitchFamily="50" charset="-128"/>
                        </a:rPr>
                        <a:t>回</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rPr>
                        <a:t>令和 </a:t>
                      </a:r>
                      <a:r>
                        <a:rPr lang="en-US" altLang="ja-JP" sz="1000" u="none" strike="noStrike">
                          <a:effectLst/>
                          <a:latin typeface="Meiryo UI" panose="020B0604030504040204" pitchFamily="50" charset="-128"/>
                          <a:ea typeface="Meiryo UI" panose="020B0604030504040204" pitchFamily="50" charset="-128"/>
                        </a:rPr>
                        <a:t>7</a:t>
                      </a:r>
                      <a:r>
                        <a:rPr lang="ja-JP" altLang="en-US" sz="1000" u="none" strike="noStrike">
                          <a:effectLst/>
                          <a:latin typeface="Meiryo UI" panose="020B0604030504040204" pitchFamily="50" charset="-128"/>
                          <a:ea typeface="Meiryo UI" panose="020B0604030504040204" pitchFamily="50" charset="-128"/>
                        </a:rPr>
                        <a:t>年 </a:t>
                      </a:r>
                      <a:r>
                        <a:rPr lang="en-US" altLang="ja-JP" sz="1000" u="none" strike="noStrike">
                          <a:effectLst/>
                          <a:latin typeface="Meiryo UI" panose="020B0604030504040204" pitchFamily="50" charset="-128"/>
                          <a:ea typeface="Meiryo UI" panose="020B0604030504040204" pitchFamily="50" charset="-128"/>
                        </a:rPr>
                        <a:t>6</a:t>
                      </a:r>
                      <a:r>
                        <a:rPr lang="ja-JP" altLang="en-US" sz="1000" u="none" strike="noStrike">
                          <a:effectLst/>
                          <a:latin typeface="Meiryo UI" panose="020B0604030504040204" pitchFamily="50" charset="-128"/>
                          <a:ea typeface="Meiryo UI" panose="020B0604030504040204" pitchFamily="50" charset="-128"/>
                        </a:rPr>
                        <a:t>月</a:t>
                      </a:r>
                      <a:r>
                        <a:rPr lang="en-US" altLang="ja-JP" sz="1000" u="none" strike="noStrike">
                          <a:effectLst/>
                          <a:latin typeface="Meiryo UI" panose="020B0604030504040204" pitchFamily="50" charset="-128"/>
                          <a:ea typeface="Meiryo UI" panose="020B0604030504040204" pitchFamily="50" charset="-128"/>
                        </a:rPr>
                        <a:t>27</a:t>
                      </a:r>
                      <a:r>
                        <a:rPr lang="ja-JP" altLang="en-US" sz="1000" u="none" strike="noStrike">
                          <a:effectLst/>
                          <a:latin typeface="Meiryo UI" panose="020B0604030504040204" pitchFamily="50" charset="-128"/>
                          <a:ea typeface="Meiryo UI" panose="020B0604030504040204" pitchFamily="50" charset="-128"/>
                        </a:rPr>
                        <a:t>日</a:t>
                      </a:r>
                      <a:r>
                        <a:rPr lang="en-US" altLang="ja-JP" sz="1000" u="none" strike="noStrike">
                          <a:effectLst/>
                          <a:latin typeface="Meiryo UI" panose="020B0604030504040204" pitchFamily="50" charset="-128"/>
                          <a:ea typeface="Meiryo UI" panose="020B0604030504040204" pitchFamily="50" charset="-128"/>
                        </a:rPr>
                        <a:t>(</a:t>
                      </a:r>
                      <a:r>
                        <a:rPr lang="ja-JP" altLang="en-US" sz="1000" u="none" strike="noStrike">
                          <a:effectLst/>
                          <a:latin typeface="Meiryo UI" panose="020B0604030504040204" pitchFamily="50" charset="-128"/>
                          <a:ea typeface="Meiryo UI" panose="020B0604030504040204" pitchFamily="50" charset="-128"/>
                        </a:rPr>
                        <a:t>金</a:t>
                      </a:r>
                      <a:r>
                        <a:rPr lang="en-US" altLang="ja-JP" sz="1000" u="none" strike="noStrike">
                          <a:effectLst/>
                          <a:latin typeface="Meiryo UI" panose="020B0604030504040204" pitchFamily="50" charset="-128"/>
                          <a:ea typeface="Meiryo UI" panose="020B0604030504040204" pitchFamily="50" charset="-128"/>
                        </a:rPr>
                        <a:t>)</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14</a:t>
                      </a:r>
                      <a:r>
                        <a:rPr lang="ja-JP" altLang="en-US" sz="1000" u="none" strike="noStrike">
                          <a:effectLst/>
                          <a:latin typeface="Meiryo UI" panose="020B0604030504040204" pitchFamily="50" charset="-128"/>
                          <a:ea typeface="Meiryo UI" panose="020B0604030504040204" pitchFamily="50" charset="-128"/>
                        </a:rPr>
                        <a:t>時～</a:t>
                      </a:r>
                      <a:r>
                        <a:rPr lang="en-US" altLang="ja-JP" sz="1000" u="none" strike="noStrike">
                          <a:effectLst/>
                          <a:latin typeface="Meiryo UI" panose="020B0604030504040204" pitchFamily="50" charset="-128"/>
                          <a:ea typeface="Meiryo UI" panose="020B0604030504040204" pitchFamily="50" charset="-128"/>
                        </a:rPr>
                        <a:t>16</a:t>
                      </a:r>
                      <a:r>
                        <a:rPr lang="ja-JP" altLang="en-US" sz="1000" u="none" strike="noStrike">
                          <a:effectLst/>
                          <a:latin typeface="Meiryo UI" panose="020B0604030504040204" pitchFamily="50" charset="-128"/>
                          <a:ea typeface="Meiryo UI" panose="020B0604030504040204" pitchFamily="50" charset="-128"/>
                        </a:rPr>
                        <a:t>時</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rPr>
                        <a:t>6</a:t>
                      </a:r>
                      <a:r>
                        <a:rPr lang="ja-JP" altLang="en-US" sz="1000" u="none" strike="noStrike">
                          <a:effectLst/>
                          <a:latin typeface="Meiryo UI" panose="020B0604030504040204" pitchFamily="50" charset="-128"/>
                          <a:ea typeface="Meiryo UI" panose="020B0604030504040204" pitchFamily="50" charset="-128"/>
                        </a:rPr>
                        <a:t>月</a:t>
                      </a:r>
                      <a:r>
                        <a:rPr lang="en-US" altLang="ja-JP" sz="1000" u="none" strike="noStrike">
                          <a:effectLst/>
                          <a:latin typeface="Meiryo UI" panose="020B0604030504040204" pitchFamily="50" charset="-128"/>
                          <a:ea typeface="Meiryo UI" panose="020B0604030504040204" pitchFamily="50" charset="-128"/>
                        </a:rPr>
                        <a:t>20</a:t>
                      </a:r>
                      <a:r>
                        <a:rPr lang="ja-JP" altLang="en-US" sz="1000" u="none" strike="noStrike">
                          <a:effectLst/>
                          <a:latin typeface="Meiryo UI" panose="020B0604030504040204" pitchFamily="50" charset="-128"/>
                          <a:ea typeface="Meiryo UI" panose="020B0604030504040204" pitchFamily="50" charset="-128"/>
                        </a:rPr>
                        <a:t>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募集中</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extLst>
                  <a:ext uri="{0D108BD9-81ED-4DB2-BD59-A6C34878D82A}">
                    <a16:rowId xmlns:a16="http://schemas.microsoft.com/office/drawing/2014/main" val="1520285006"/>
                  </a:ext>
                </a:extLst>
              </a:tr>
              <a:tr h="209550">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第</a:t>
                      </a:r>
                      <a:r>
                        <a:rPr lang="en-US" altLang="ja-JP" sz="1000" u="none" strike="noStrike">
                          <a:effectLst/>
                          <a:latin typeface="Meiryo UI" panose="020B0604030504040204" pitchFamily="50" charset="-128"/>
                          <a:ea typeface="Meiryo UI" panose="020B0604030504040204" pitchFamily="50" charset="-128"/>
                        </a:rPr>
                        <a:t>2</a:t>
                      </a:r>
                      <a:r>
                        <a:rPr lang="ja-JP" altLang="en-US" sz="1000" u="none" strike="noStrike">
                          <a:effectLst/>
                          <a:latin typeface="Meiryo UI" panose="020B0604030504040204" pitchFamily="50" charset="-128"/>
                          <a:ea typeface="Meiryo UI" panose="020B0604030504040204" pitchFamily="50" charset="-128"/>
                        </a:rPr>
                        <a:t>回</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rPr>
                        <a:t>令和 </a:t>
                      </a:r>
                      <a:r>
                        <a:rPr lang="en-US" altLang="ja-JP" sz="1000" u="none" strike="noStrike">
                          <a:effectLst/>
                          <a:latin typeface="Meiryo UI" panose="020B0604030504040204" pitchFamily="50" charset="-128"/>
                          <a:ea typeface="Meiryo UI" panose="020B0604030504040204" pitchFamily="50" charset="-128"/>
                        </a:rPr>
                        <a:t>7</a:t>
                      </a:r>
                      <a:r>
                        <a:rPr lang="ja-JP" altLang="en-US" sz="1000" u="none" strike="noStrike">
                          <a:effectLst/>
                          <a:latin typeface="Meiryo UI" panose="020B0604030504040204" pitchFamily="50" charset="-128"/>
                          <a:ea typeface="Meiryo UI" panose="020B0604030504040204" pitchFamily="50" charset="-128"/>
                        </a:rPr>
                        <a:t>年 </a:t>
                      </a:r>
                      <a:r>
                        <a:rPr lang="en-US" altLang="ja-JP" sz="1000" u="none" strike="noStrike">
                          <a:effectLst/>
                          <a:latin typeface="Meiryo UI" panose="020B0604030504040204" pitchFamily="50" charset="-128"/>
                          <a:ea typeface="Meiryo UI" panose="020B0604030504040204" pitchFamily="50" charset="-128"/>
                        </a:rPr>
                        <a:t>7</a:t>
                      </a:r>
                      <a:r>
                        <a:rPr lang="ja-JP" altLang="en-US" sz="1000" u="none" strike="noStrike">
                          <a:effectLst/>
                          <a:latin typeface="Meiryo UI" panose="020B0604030504040204" pitchFamily="50" charset="-128"/>
                          <a:ea typeface="Meiryo UI" panose="020B0604030504040204" pitchFamily="50" charset="-128"/>
                        </a:rPr>
                        <a:t>月</a:t>
                      </a:r>
                      <a:r>
                        <a:rPr lang="en-US" altLang="ja-JP" sz="1000" u="none" strike="noStrike">
                          <a:effectLst/>
                          <a:latin typeface="Meiryo UI" panose="020B0604030504040204" pitchFamily="50" charset="-128"/>
                          <a:ea typeface="Meiryo UI" panose="020B0604030504040204" pitchFamily="50" charset="-128"/>
                        </a:rPr>
                        <a:t>29</a:t>
                      </a:r>
                      <a:r>
                        <a:rPr lang="ja-JP" altLang="en-US" sz="1000" u="none" strike="noStrike">
                          <a:effectLst/>
                          <a:latin typeface="Meiryo UI" panose="020B0604030504040204" pitchFamily="50" charset="-128"/>
                          <a:ea typeface="Meiryo UI" panose="020B0604030504040204" pitchFamily="50" charset="-128"/>
                        </a:rPr>
                        <a:t>日</a:t>
                      </a:r>
                      <a:r>
                        <a:rPr lang="en-US" altLang="ja-JP" sz="1000" u="none" strike="noStrike">
                          <a:effectLst/>
                          <a:latin typeface="Meiryo UI" panose="020B0604030504040204" pitchFamily="50" charset="-128"/>
                          <a:ea typeface="Meiryo UI" panose="020B0604030504040204" pitchFamily="50" charset="-128"/>
                        </a:rPr>
                        <a:t>(</a:t>
                      </a:r>
                      <a:r>
                        <a:rPr lang="ja-JP" altLang="en-US" sz="1000" u="none" strike="noStrike">
                          <a:effectLst/>
                          <a:latin typeface="Meiryo UI" panose="020B0604030504040204" pitchFamily="50" charset="-128"/>
                          <a:ea typeface="Meiryo UI" panose="020B0604030504040204" pitchFamily="50" charset="-128"/>
                        </a:rPr>
                        <a:t>火</a:t>
                      </a:r>
                      <a:r>
                        <a:rPr lang="en-US" altLang="ja-JP" sz="1000" u="none" strike="noStrike">
                          <a:effectLst/>
                          <a:latin typeface="Meiryo UI" panose="020B0604030504040204" pitchFamily="50" charset="-128"/>
                          <a:ea typeface="Meiryo UI" panose="020B0604030504040204" pitchFamily="50" charset="-128"/>
                        </a:rPr>
                        <a:t>)</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14</a:t>
                      </a:r>
                      <a:r>
                        <a:rPr lang="ja-JP" altLang="en-US" sz="1000" u="none" strike="noStrike">
                          <a:effectLst/>
                          <a:latin typeface="Meiryo UI" panose="020B0604030504040204" pitchFamily="50" charset="-128"/>
                          <a:ea typeface="Meiryo UI" panose="020B0604030504040204" pitchFamily="50" charset="-128"/>
                        </a:rPr>
                        <a:t>時～</a:t>
                      </a:r>
                      <a:r>
                        <a:rPr lang="en-US" altLang="ja-JP" sz="1000" u="none" strike="noStrike">
                          <a:effectLst/>
                          <a:latin typeface="Meiryo UI" panose="020B0604030504040204" pitchFamily="50" charset="-128"/>
                          <a:ea typeface="Meiryo UI" panose="020B0604030504040204" pitchFamily="50" charset="-128"/>
                        </a:rPr>
                        <a:t>16</a:t>
                      </a:r>
                      <a:r>
                        <a:rPr lang="ja-JP" altLang="en-US" sz="1000" u="none" strike="noStrike">
                          <a:effectLst/>
                          <a:latin typeface="Meiryo UI" panose="020B0604030504040204" pitchFamily="50" charset="-128"/>
                          <a:ea typeface="Meiryo UI" panose="020B0604030504040204" pitchFamily="50" charset="-128"/>
                        </a:rPr>
                        <a:t>時</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rPr>
                        <a:t>7</a:t>
                      </a:r>
                      <a:r>
                        <a:rPr lang="ja-JP" altLang="en-US" sz="1000" u="none" strike="noStrike">
                          <a:effectLst/>
                          <a:latin typeface="Meiryo UI" panose="020B0604030504040204" pitchFamily="50" charset="-128"/>
                          <a:ea typeface="Meiryo UI" panose="020B0604030504040204" pitchFamily="50" charset="-128"/>
                        </a:rPr>
                        <a:t>月</a:t>
                      </a:r>
                      <a:r>
                        <a:rPr lang="en-US" altLang="ja-JP" sz="1000" u="none" strike="noStrike">
                          <a:effectLst/>
                          <a:latin typeface="Meiryo UI" panose="020B0604030504040204" pitchFamily="50" charset="-128"/>
                          <a:ea typeface="Meiryo UI" panose="020B0604030504040204" pitchFamily="50" charset="-128"/>
                        </a:rPr>
                        <a:t>22</a:t>
                      </a:r>
                      <a:r>
                        <a:rPr lang="ja-JP" altLang="en-US" sz="1000" u="none" strike="noStrike">
                          <a:effectLst/>
                          <a:latin typeface="Meiryo UI" panose="020B0604030504040204" pitchFamily="50" charset="-128"/>
                          <a:ea typeface="Meiryo UI" panose="020B0604030504040204" pitchFamily="50" charset="-128"/>
                        </a:rPr>
                        <a:t>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募集中</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extLst>
                  <a:ext uri="{0D108BD9-81ED-4DB2-BD59-A6C34878D82A}">
                    <a16:rowId xmlns:a16="http://schemas.microsoft.com/office/drawing/2014/main" val="1174614192"/>
                  </a:ext>
                </a:extLst>
              </a:tr>
              <a:tr h="203200">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第</a:t>
                      </a:r>
                      <a:r>
                        <a:rPr lang="en-US" altLang="ja-JP" sz="1000" u="none" strike="noStrike">
                          <a:effectLst/>
                          <a:latin typeface="Meiryo UI" panose="020B0604030504040204" pitchFamily="50" charset="-128"/>
                          <a:ea typeface="Meiryo UI" panose="020B0604030504040204" pitchFamily="50" charset="-128"/>
                        </a:rPr>
                        <a:t>3</a:t>
                      </a:r>
                      <a:r>
                        <a:rPr lang="ja-JP" altLang="en-US" sz="1000" u="none" strike="noStrike">
                          <a:effectLst/>
                          <a:latin typeface="Meiryo UI" panose="020B0604030504040204" pitchFamily="50" charset="-128"/>
                          <a:ea typeface="Meiryo UI" panose="020B0604030504040204" pitchFamily="50" charset="-128"/>
                        </a:rPr>
                        <a:t>回</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rPr>
                        <a:t>令和 </a:t>
                      </a:r>
                      <a:r>
                        <a:rPr lang="en-US" altLang="ja-JP" sz="1000" u="none" strike="noStrike">
                          <a:effectLst/>
                          <a:latin typeface="Meiryo UI" panose="020B0604030504040204" pitchFamily="50" charset="-128"/>
                          <a:ea typeface="Meiryo UI" panose="020B0604030504040204" pitchFamily="50" charset="-128"/>
                        </a:rPr>
                        <a:t>7</a:t>
                      </a:r>
                      <a:r>
                        <a:rPr lang="ja-JP" altLang="en-US" sz="1000" u="none" strike="noStrike">
                          <a:effectLst/>
                          <a:latin typeface="Meiryo UI" panose="020B0604030504040204" pitchFamily="50" charset="-128"/>
                          <a:ea typeface="Meiryo UI" panose="020B0604030504040204" pitchFamily="50" charset="-128"/>
                        </a:rPr>
                        <a:t>年 </a:t>
                      </a:r>
                      <a:r>
                        <a:rPr lang="en-US" altLang="ja-JP" sz="1000" u="none" strike="noStrike">
                          <a:effectLst/>
                          <a:latin typeface="Meiryo UI" panose="020B0604030504040204" pitchFamily="50" charset="-128"/>
                          <a:ea typeface="Meiryo UI" panose="020B0604030504040204" pitchFamily="50" charset="-128"/>
                        </a:rPr>
                        <a:t>8</a:t>
                      </a:r>
                      <a:r>
                        <a:rPr lang="ja-JP" altLang="en-US" sz="1000" u="none" strike="noStrike">
                          <a:effectLst/>
                          <a:latin typeface="Meiryo UI" panose="020B0604030504040204" pitchFamily="50" charset="-128"/>
                          <a:ea typeface="Meiryo UI" panose="020B0604030504040204" pitchFamily="50" charset="-128"/>
                        </a:rPr>
                        <a:t>月</a:t>
                      </a:r>
                      <a:r>
                        <a:rPr lang="en-US" altLang="ja-JP" sz="1000" u="none" strike="noStrike">
                          <a:effectLst/>
                          <a:latin typeface="Meiryo UI" panose="020B0604030504040204" pitchFamily="50" charset="-128"/>
                          <a:ea typeface="Meiryo UI" panose="020B0604030504040204" pitchFamily="50" charset="-128"/>
                        </a:rPr>
                        <a:t>28</a:t>
                      </a:r>
                      <a:r>
                        <a:rPr lang="ja-JP" altLang="en-US" sz="1000" u="none" strike="noStrike">
                          <a:effectLst/>
                          <a:latin typeface="Meiryo UI" panose="020B0604030504040204" pitchFamily="50" charset="-128"/>
                          <a:ea typeface="Meiryo UI" panose="020B0604030504040204" pitchFamily="50" charset="-128"/>
                        </a:rPr>
                        <a:t>日</a:t>
                      </a:r>
                      <a:r>
                        <a:rPr lang="en-US" altLang="ja-JP" sz="1000" u="none" strike="noStrike">
                          <a:effectLst/>
                          <a:latin typeface="Meiryo UI" panose="020B0604030504040204" pitchFamily="50" charset="-128"/>
                          <a:ea typeface="Meiryo UI" panose="020B0604030504040204" pitchFamily="50" charset="-128"/>
                        </a:rPr>
                        <a:t>(</a:t>
                      </a:r>
                      <a:r>
                        <a:rPr lang="ja-JP" altLang="en-US" sz="1000" u="none" strike="noStrike">
                          <a:effectLst/>
                          <a:latin typeface="Meiryo UI" panose="020B0604030504040204" pitchFamily="50" charset="-128"/>
                          <a:ea typeface="Meiryo UI" panose="020B0604030504040204" pitchFamily="50" charset="-128"/>
                        </a:rPr>
                        <a:t>木</a:t>
                      </a:r>
                      <a:r>
                        <a:rPr lang="en-US" altLang="ja-JP" sz="1000" u="none" strike="noStrike">
                          <a:effectLst/>
                          <a:latin typeface="Meiryo UI" panose="020B0604030504040204" pitchFamily="50" charset="-128"/>
                          <a:ea typeface="Meiryo UI" panose="020B0604030504040204" pitchFamily="50" charset="-128"/>
                        </a:rPr>
                        <a:t>)</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14</a:t>
                      </a:r>
                      <a:r>
                        <a:rPr lang="ja-JP" altLang="en-US" sz="1000" u="none" strike="noStrike">
                          <a:effectLst/>
                          <a:latin typeface="Meiryo UI" panose="020B0604030504040204" pitchFamily="50" charset="-128"/>
                          <a:ea typeface="Meiryo UI" panose="020B0604030504040204" pitchFamily="50" charset="-128"/>
                        </a:rPr>
                        <a:t>時～</a:t>
                      </a:r>
                      <a:r>
                        <a:rPr lang="en-US" altLang="ja-JP" sz="1000" u="none" strike="noStrike">
                          <a:effectLst/>
                          <a:latin typeface="Meiryo UI" panose="020B0604030504040204" pitchFamily="50" charset="-128"/>
                          <a:ea typeface="Meiryo UI" panose="020B0604030504040204" pitchFamily="50" charset="-128"/>
                        </a:rPr>
                        <a:t>16</a:t>
                      </a:r>
                      <a:r>
                        <a:rPr lang="ja-JP" altLang="en-US" sz="1000" u="none" strike="noStrike">
                          <a:effectLst/>
                          <a:latin typeface="Meiryo UI" panose="020B0604030504040204" pitchFamily="50" charset="-128"/>
                          <a:ea typeface="Meiryo UI" panose="020B0604030504040204" pitchFamily="50" charset="-128"/>
                        </a:rPr>
                        <a:t>時</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rPr>
                        <a:t>8</a:t>
                      </a:r>
                      <a:r>
                        <a:rPr lang="ja-JP" altLang="en-US" sz="1000" u="none" strike="noStrike">
                          <a:effectLst/>
                          <a:latin typeface="Meiryo UI" panose="020B0604030504040204" pitchFamily="50" charset="-128"/>
                          <a:ea typeface="Meiryo UI" panose="020B0604030504040204" pitchFamily="50" charset="-128"/>
                        </a:rPr>
                        <a:t>月</a:t>
                      </a:r>
                      <a:r>
                        <a:rPr lang="en-US" altLang="ja-JP" sz="1000" u="none" strike="noStrike">
                          <a:effectLst/>
                          <a:latin typeface="Meiryo UI" panose="020B0604030504040204" pitchFamily="50" charset="-128"/>
                          <a:ea typeface="Meiryo UI" panose="020B0604030504040204" pitchFamily="50" charset="-128"/>
                        </a:rPr>
                        <a:t>21</a:t>
                      </a:r>
                      <a:r>
                        <a:rPr lang="ja-JP" altLang="en-US" sz="1000" u="none" strike="noStrike">
                          <a:effectLst/>
                          <a:latin typeface="Meiryo UI" panose="020B0604030504040204" pitchFamily="50" charset="-128"/>
                          <a:ea typeface="Meiryo UI" panose="020B0604030504040204" pitchFamily="50" charset="-128"/>
                        </a:rPr>
                        <a:t>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募集中</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extLst>
                  <a:ext uri="{0D108BD9-81ED-4DB2-BD59-A6C34878D82A}">
                    <a16:rowId xmlns:a16="http://schemas.microsoft.com/office/drawing/2014/main" val="4016511877"/>
                  </a:ext>
                </a:extLst>
              </a:tr>
              <a:tr h="215900">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第</a:t>
                      </a:r>
                      <a:r>
                        <a:rPr lang="en-US" altLang="ja-JP" sz="1000" u="none" strike="noStrike">
                          <a:effectLst/>
                          <a:latin typeface="Meiryo UI" panose="020B0604030504040204" pitchFamily="50" charset="-128"/>
                          <a:ea typeface="Meiryo UI" panose="020B0604030504040204" pitchFamily="50" charset="-128"/>
                        </a:rPr>
                        <a:t>4</a:t>
                      </a:r>
                      <a:r>
                        <a:rPr lang="ja-JP" altLang="en-US" sz="1000" u="none" strike="noStrike">
                          <a:effectLst/>
                          <a:latin typeface="Meiryo UI" panose="020B0604030504040204" pitchFamily="50" charset="-128"/>
                          <a:ea typeface="Meiryo UI" panose="020B0604030504040204" pitchFamily="50" charset="-128"/>
                        </a:rPr>
                        <a:t>回</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rPr>
                        <a:t>令和 </a:t>
                      </a:r>
                      <a:r>
                        <a:rPr lang="en-US" altLang="ja-JP" sz="1000" u="none" strike="noStrike">
                          <a:effectLst/>
                          <a:latin typeface="Meiryo UI" panose="020B0604030504040204" pitchFamily="50" charset="-128"/>
                          <a:ea typeface="Meiryo UI" panose="020B0604030504040204" pitchFamily="50" charset="-128"/>
                        </a:rPr>
                        <a:t>7</a:t>
                      </a:r>
                      <a:r>
                        <a:rPr lang="ja-JP" altLang="en-US" sz="1000" u="none" strike="noStrike">
                          <a:effectLst/>
                          <a:latin typeface="Meiryo UI" panose="020B0604030504040204" pitchFamily="50" charset="-128"/>
                          <a:ea typeface="Meiryo UI" panose="020B0604030504040204" pitchFamily="50" charset="-128"/>
                        </a:rPr>
                        <a:t>年 </a:t>
                      </a:r>
                      <a:r>
                        <a:rPr lang="en-US" altLang="ja-JP" sz="1000" u="none" strike="noStrike">
                          <a:effectLst/>
                          <a:latin typeface="Meiryo UI" panose="020B0604030504040204" pitchFamily="50" charset="-128"/>
                          <a:ea typeface="Meiryo UI" panose="020B0604030504040204" pitchFamily="50" charset="-128"/>
                        </a:rPr>
                        <a:t>9</a:t>
                      </a:r>
                      <a:r>
                        <a:rPr lang="ja-JP" altLang="en-US" sz="1000" u="none" strike="noStrike">
                          <a:effectLst/>
                          <a:latin typeface="Meiryo UI" panose="020B0604030504040204" pitchFamily="50" charset="-128"/>
                          <a:ea typeface="Meiryo UI" panose="020B0604030504040204" pitchFamily="50" charset="-128"/>
                        </a:rPr>
                        <a:t>月</a:t>
                      </a:r>
                      <a:r>
                        <a:rPr lang="en-US" altLang="ja-JP" sz="1000" u="none" strike="noStrike">
                          <a:effectLst/>
                          <a:latin typeface="Meiryo UI" panose="020B0604030504040204" pitchFamily="50" charset="-128"/>
                          <a:ea typeface="Meiryo UI" panose="020B0604030504040204" pitchFamily="50" charset="-128"/>
                        </a:rPr>
                        <a:t>30</a:t>
                      </a:r>
                      <a:r>
                        <a:rPr lang="ja-JP" altLang="en-US" sz="1000" u="none" strike="noStrike">
                          <a:effectLst/>
                          <a:latin typeface="Meiryo UI" panose="020B0604030504040204" pitchFamily="50" charset="-128"/>
                          <a:ea typeface="Meiryo UI" panose="020B0604030504040204" pitchFamily="50" charset="-128"/>
                        </a:rPr>
                        <a:t>日</a:t>
                      </a:r>
                      <a:r>
                        <a:rPr lang="en-US" altLang="ja-JP" sz="1000" u="none" strike="noStrike">
                          <a:effectLst/>
                          <a:latin typeface="Meiryo UI" panose="020B0604030504040204" pitchFamily="50" charset="-128"/>
                          <a:ea typeface="Meiryo UI" panose="020B0604030504040204" pitchFamily="50" charset="-128"/>
                        </a:rPr>
                        <a:t>(</a:t>
                      </a:r>
                      <a:r>
                        <a:rPr lang="ja-JP" altLang="en-US" sz="1000" u="none" strike="noStrike">
                          <a:effectLst/>
                          <a:latin typeface="Meiryo UI" panose="020B0604030504040204" pitchFamily="50" charset="-128"/>
                          <a:ea typeface="Meiryo UI" panose="020B0604030504040204" pitchFamily="50" charset="-128"/>
                        </a:rPr>
                        <a:t>火</a:t>
                      </a:r>
                      <a:r>
                        <a:rPr lang="en-US" altLang="ja-JP" sz="1000" u="none" strike="noStrike">
                          <a:effectLst/>
                          <a:latin typeface="Meiryo UI" panose="020B0604030504040204" pitchFamily="50" charset="-128"/>
                          <a:ea typeface="Meiryo UI" panose="020B0604030504040204" pitchFamily="50" charset="-128"/>
                        </a:rPr>
                        <a:t>) </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14</a:t>
                      </a:r>
                      <a:r>
                        <a:rPr lang="ja-JP" altLang="en-US" sz="1000" u="none" strike="noStrike">
                          <a:effectLst/>
                          <a:latin typeface="Meiryo UI" panose="020B0604030504040204" pitchFamily="50" charset="-128"/>
                          <a:ea typeface="Meiryo UI" panose="020B0604030504040204" pitchFamily="50" charset="-128"/>
                        </a:rPr>
                        <a:t>時～</a:t>
                      </a:r>
                      <a:r>
                        <a:rPr lang="en-US" altLang="ja-JP" sz="1000" u="none" strike="noStrike">
                          <a:effectLst/>
                          <a:latin typeface="Meiryo UI" panose="020B0604030504040204" pitchFamily="50" charset="-128"/>
                          <a:ea typeface="Meiryo UI" panose="020B0604030504040204" pitchFamily="50" charset="-128"/>
                        </a:rPr>
                        <a:t>16</a:t>
                      </a:r>
                      <a:r>
                        <a:rPr lang="ja-JP" altLang="en-US" sz="1000" u="none" strike="noStrike">
                          <a:effectLst/>
                          <a:latin typeface="Meiryo UI" panose="020B0604030504040204" pitchFamily="50" charset="-128"/>
                          <a:ea typeface="Meiryo UI" panose="020B0604030504040204" pitchFamily="50" charset="-128"/>
                        </a:rPr>
                        <a:t>時</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rPr>
                        <a:t>9</a:t>
                      </a:r>
                      <a:r>
                        <a:rPr lang="ja-JP" altLang="en-US" sz="1000" u="none" strike="noStrike">
                          <a:effectLst/>
                          <a:latin typeface="Meiryo UI" panose="020B0604030504040204" pitchFamily="50" charset="-128"/>
                          <a:ea typeface="Meiryo UI" panose="020B0604030504040204" pitchFamily="50" charset="-128"/>
                        </a:rPr>
                        <a:t>月</a:t>
                      </a:r>
                      <a:r>
                        <a:rPr lang="en-US" altLang="ja-JP" sz="1000" u="none" strike="noStrike">
                          <a:effectLst/>
                          <a:latin typeface="Meiryo UI" panose="020B0604030504040204" pitchFamily="50" charset="-128"/>
                          <a:ea typeface="Meiryo UI" panose="020B0604030504040204" pitchFamily="50" charset="-128"/>
                        </a:rPr>
                        <a:t>23</a:t>
                      </a:r>
                      <a:r>
                        <a:rPr lang="ja-JP" altLang="en-US" sz="1000" u="none" strike="noStrike">
                          <a:effectLst/>
                          <a:latin typeface="Meiryo UI" panose="020B0604030504040204" pitchFamily="50" charset="-128"/>
                          <a:ea typeface="Meiryo UI" panose="020B0604030504040204" pitchFamily="50" charset="-128"/>
                        </a:rPr>
                        <a:t>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募集中</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extLst>
                  <a:ext uri="{0D108BD9-81ED-4DB2-BD59-A6C34878D82A}">
                    <a16:rowId xmlns:a16="http://schemas.microsoft.com/office/drawing/2014/main" val="51822708"/>
                  </a:ext>
                </a:extLst>
              </a:tr>
              <a:tr h="228600">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第</a:t>
                      </a:r>
                      <a:r>
                        <a:rPr lang="en-US" altLang="ja-JP" sz="1000" u="none" strike="noStrike">
                          <a:effectLst/>
                          <a:latin typeface="Meiryo UI" panose="020B0604030504040204" pitchFamily="50" charset="-128"/>
                          <a:ea typeface="Meiryo UI" panose="020B0604030504040204" pitchFamily="50" charset="-128"/>
                        </a:rPr>
                        <a:t>5</a:t>
                      </a:r>
                      <a:r>
                        <a:rPr lang="ja-JP" altLang="en-US" sz="1000" u="none" strike="noStrike">
                          <a:effectLst/>
                          <a:latin typeface="Meiryo UI" panose="020B0604030504040204" pitchFamily="50" charset="-128"/>
                          <a:ea typeface="Meiryo UI" panose="020B0604030504040204" pitchFamily="50" charset="-128"/>
                        </a:rPr>
                        <a:t>回</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rPr>
                        <a:t>令和 </a:t>
                      </a:r>
                      <a:r>
                        <a:rPr lang="en-US" altLang="ja-JP" sz="1000" u="none" strike="noStrike">
                          <a:effectLst/>
                          <a:latin typeface="Meiryo UI" panose="020B0604030504040204" pitchFamily="50" charset="-128"/>
                          <a:ea typeface="Meiryo UI" panose="020B0604030504040204" pitchFamily="50" charset="-128"/>
                        </a:rPr>
                        <a:t>7</a:t>
                      </a:r>
                      <a:r>
                        <a:rPr lang="ja-JP" altLang="en-US" sz="1000" u="none" strike="noStrike">
                          <a:effectLst/>
                          <a:latin typeface="Meiryo UI" panose="020B0604030504040204" pitchFamily="50" charset="-128"/>
                          <a:ea typeface="Meiryo UI" panose="020B0604030504040204" pitchFamily="50" charset="-128"/>
                        </a:rPr>
                        <a:t>年 </a:t>
                      </a:r>
                      <a:r>
                        <a:rPr lang="en-US" altLang="ja-JP" sz="1000" u="none" strike="noStrike">
                          <a:effectLst/>
                          <a:latin typeface="Meiryo UI" panose="020B0604030504040204" pitchFamily="50" charset="-128"/>
                          <a:ea typeface="Meiryo UI" panose="020B0604030504040204" pitchFamily="50" charset="-128"/>
                        </a:rPr>
                        <a:t>10</a:t>
                      </a:r>
                      <a:r>
                        <a:rPr lang="ja-JP" altLang="en-US" sz="1000" u="none" strike="noStrike">
                          <a:effectLst/>
                          <a:latin typeface="Meiryo UI" panose="020B0604030504040204" pitchFamily="50" charset="-128"/>
                          <a:ea typeface="Meiryo UI" panose="020B0604030504040204" pitchFamily="50" charset="-128"/>
                        </a:rPr>
                        <a:t>月</a:t>
                      </a:r>
                      <a:r>
                        <a:rPr lang="en-US" altLang="ja-JP" sz="1000" u="none" strike="noStrike">
                          <a:effectLst/>
                          <a:latin typeface="Meiryo UI" panose="020B0604030504040204" pitchFamily="50" charset="-128"/>
                          <a:ea typeface="Meiryo UI" panose="020B0604030504040204" pitchFamily="50" charset="-128"/>
                        </a:rPr>
                        <a:t>24</a:t>
                      </a:r>
                      <a:r>
                        <a:rPr lang="ja-JP" altLang="en-US" sz="1000" u="none" strike="noStrike">
                          <a:effectLst/>
                          <a:latin typeface="Meiryo UI" panose="020B0604030504040204" pitchFamily="50" charset="-128"/>
                          <a:ea typeface="Meiryo UI" panose="020B0604030504040204" pitchFamily="50" charset="-128"/>
                        </a:rPr>
                        <a:t>日</a:t>
                      </a:r>
                      <a:r>
                        <a:rPr lang="en-US" altLang="ja-JP" sz="1000" u="none" strike="noStrike">
                          <a:effectLst/>
                          <a:latin typeface="Meiryo UI" panose="020B0604030504040204" pitchFamily="50" charset="-128"/>
                          <a:ea typeface="Meiryo UI" panose="020B0604030504040204" pitchFamily="50" charset="-128"/>
                        </a:rPr>
                        <a:t>(</a:t>
                      </a:r>
                      <a:r>
                        <a:rPr lang="ja-JP" altLang="en-US" sz="1000" u="none" strike="noStrike">
                          <a:effectLst/>
                          <a:latin typeface="Meiryo UI" panose="020B0604030504040204" pitchFamily="50" charset="-128"/>
                          <a:ea typeface="Meiryo UI" panose="020B0604030504040204" pitchFamily="50" charset="-128"/>
                        </a:rPr>
                        <a:t>金</a:t>
                      </a:r>
                      <a:r>
                        <a:rPr lang="en-US" altLang="ja-JP" sz="1000" u="none" strike="noStrike">
                          <a:effectLst/>
                          <a:latin typeface="Meiryo UI" panose="020B0604030504040204" pitchFamily="50" charset="-128"/>
                          <a:ea typeface="Meiryo UI" panose="020B0604030504040204" pitchFamily="50" charset="-128"/>
                        </a:rPr>
                        <a:t>)</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14</a:t>
                      </a:r>
                      <a:r>
                        <a:rPr lang="ja-JP" altLang="en-US" sz="1000" u="none" strike="noStrike">
                          <a:effectLst/>
                          <a:latin typeface="Meiryo UI" panose="020B0604030504040204" pitchFamily="50" charset="-128"/>
                          <a:ea typeface="Meiryo UI" panose="020B0604030504040204" pitchFamily="50" charset="-128"/>
                        </a:rPr>
                        <a:t>時～</a:t>
                      </a:r>
                      <a:r>
                        <a:rPr lang="en-US" altLang="ja-JP" sz="1000" u="none" strike="noStrike">
                          <a:effectLst/>
                          <a:latin typeface="Meiryo UI" panose="020B0604030504040204" pitchFamily="50" charset="-128"/>
                          <a:ea typeface="Meiryo UI" panose="020B0604030504040204" pitchFamily="50" charset="-128"/>
                        </a:rPr>
                        <a:t>16</a:t>
                      </a:r>
                      <a:r>
                        <a:rPr lang="ja-JP" altLang="en-US" sz="1000" u="none" strike="noStrike">
                          <a:effectLst/>
                          <a:latin typeface="Meiryo UI" panose="020B0604030504040204" pitchFamily="50" charset="-128"/>
                          <a:ea typeface="Meiryo UI" panose="020B0604030504040204" pitchFamily="50" charset="-128"/>
                        </a:rPr>
                        <a:t>時</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rPr>
                        <a:t>10</a:t>
                      </a:r>
                      <a:r>
                        <a:rPr lang="ja-JP" altLang="en-US" sz="1000" u="none" strike="noStrike">
                          <a:effectLst/>
                          <a:latin typeface="Meiryo UI" panose="020B0604030504040204" pitchFamily="50" charset="-128"/>
                          <a:ea typeface="Meiryo UI" panose="020B0604030504040204" pitchFamily="50" charset="-128"/>
                        </a:rPr>
                        <a:t>月</a:t>
                      </a:r>
                      <a:r>
                        <a:rPr lang="en-US" altLang="ja-JP" sz="1000" u="none" strike="noStrike">
                          <a:effectLst/>
                          <a:latin typeface="Meiryo UI" panose="020B0604030504040204" pitchFamily="50" charset="-128"/>
                          <a:ea typeface="Meiryo UI" panose="020B0604030504040204" pitchFamily="50" charset="-128"/>
                        </a:rPr>
                        <a:t>17</a:t>
                      </a:r>
                      <a:r>
                        <a:rPr lang="ja-JP" altLang="en-US" sz="1000" u="none" strike="noStrike">
                          <a:effectLst/>
                          <a:latin typeface="Meiryo UI" panose="020B0604030504040204" pitchFamily="50" charset="-128"/>
                          <a:ea typeface="Meiryo UI" panose="020B0604030504040204" pitchFamily="50" charset="-128"/>
                        </a:rPr>
                        <a:t>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募集中</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extLst>
                  <a:ext uri="{0D108BD9-81ED-4DB2-BD59-A6C34878D82A}">
                    <a16:rowId xmlns:a16="http://schemas.microsoft.com/office/drawing/2014/main" val="588258750"/>
                  </a:ext>
                </a:extLst>
              </a:tr>
              <a:tr h="234950">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第</a:t>
                      </a:r>
                      <a:r>
                        <a:rPr lang="en-US" altLang="ja-JP" sz="1000" u="none" strike="noStrike">
                          <a:effectLst/>
                          <a:latin typeface="Meiryo UI" panose="020B0604030504040204" pitchFamily="50" charset="-128"/>
                          <a:ea typeface="Meiryo UI" panose="020B0604030504040204" pitchFamily="50" charset="-128"/>
                        </a:rPr>
                        <a:t>6</a:t>
                      </a:r>
                      <a:r>
                        <a:rPr lang="ja-JP" altLang="en-US" sz="1000" u="none" strike="noStrike">
                          <a:effectLst/>
                          <a:latin typeface="Meiryo UI" panose="020B0604030504040204" pitchFamily="50" charset="-128"/>
                          <a:ea typeface="Meiryo UI" panose="020B0604030504040204" pitchFamily="50" charset="-128"/>
                        </a:rPr>
                        <a:t>回</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rPr>
                        <a:t>令和 </a:t>
                      </a:r>
                      <a:r>
                        <a:rPr lang="en-US" altLang="ja-JP" sz="1000" u="none" strike="noStrike">
                          <a:effectLst/>
                          <a:latin typeface="Meiryo UI" panose="020B0604030504040204" pitchFamily="50" charset="-128"/>
                          <a:ea typeface="Meiryo UI" panose="020B0604030504040204" pitchFamily="50" charset="-128"/>
                        </a:rPr>
                        <a:t>7</a:t>
                      </a:r>
                      <a:r>
                        <a:rPr lang="ja-JP" altLang="en-US" sz="1000" u="none" strike="noStrike">
                          <a:effectLst/>
                          <a:latin typeface="Meiryo UI" panose="020B0604030504040204" pitchFamily="50" charset="-128"/>
                          <a:ea typeface="Meiryo UI" panose="020B0604030504040204" pitchFamily="50" charset="-128"/>
                        </a:rPr>
                        <a:t>年 </a:t>
                      </a:r>
                      <a:r>
                        <a:rPr lang="en-US" altLang="ja-JP" sz="1000" u="none" strike="noStrike">
                          <a:effectLst/>
                          <a:latin typeface="Meiryo UI" panose="020B0604030504040204" pitchFamily="50" charset="-128"/>
                          <a:ea typeface="Meiryo UI" panose="020B0604030504040204" pitchFamily="50" charset="-128"/>
                        </a:rPr>
                        <a:t>11</a:t>
                      </a:r>
                      <a:r>
                        <a:rPr lang="ja-JP" altLang="en-US" sz="1000" u="none" strike="noStrike">
                          <a:effectLst/>
                          <a:latin typeface="Meiryo UI" panose="020B0604030504040204" pitchFamily="50" charset="-128"/>
                          <a:ea typeface="Meiryo UI" panose="020B0604030504040204" pitchFamily="50" charset="-128"/>
                        </a:rPr>
                        <a:t>月</a:t>
                      </a:r>
                      <a:r>
                        <a:rPr lang="en-US" altLang="ja-JP" sz="1000" u="none" strike="noStrike">
                          <a:effectLst/>
                          <a:latin typeface="Meiryo UI" panose="020B0604030504040204" pitchFamily="50" charset="-128"/>
                          <a:ea typeface="Meiryo UI" panose="020B0604030504040204" pitchFamily="50" charset="-128"/>
                        </a:rPr>
                        <a:t>6</a:t>
                      </a:r>
                      <a:r>
                        <a:rPr lang="ja-JP" altLang="en-US" sz="1000" u="none" strike="noStrike">
                          <a:effectLst/>
                          <a:latin typeface="Meiryo UI" panose="020B0604030504040204" pitchFamily="50" charset="-128"/>
                          <a:ea typeface="Meiryo UI" panose="020B0604030504040204" pitchFamily="50" charset="-128"/>
                        </a:rPr>
                        <a:t>日</a:t>
                      </a:r>
                      <a:r>
                        <a:rPr lang="en-US" altLang="ja-JP" sz="1000" u="none" strike="noStrike">
                          <a:effectLst/>
                          <a:latin typeface="Meiryo UI" panose="020B0604030504040204" pitchFamily="50" charset="-128"/>
                          <a:ea typeface="Meiryo UI" panose="020B0604030504040204" pitchFamily="50" charset="-128"/>
                        </a:rPr>
                        <a:t>(</a:t>
                      </a:r>
                      <a:r>
                        <a:rPr lang="ja-JP" altLang="en-US" sz="1000" u="none" strike="noStrike">
                          <a:effectLst/>
                          <a:latin typeface="Meiryo UI" panose="020B0604030504040204" pitchFamily="50" charset="-128"/>
                          <a:ea typeface="Meiryo UI" panose="020B0604030504040204" pitchFamily="50" charset="-128"/>
                        </a:rPr>
                        <a:t>木</a:t>
                      </a:r>
                      <a:r>
                        <a:rPr lang="en-US" altLang="ja-JP" sz="1000" u="none" strike="noStrike">
                          <a:effectLst/>
                          <a:latin typeface="Meiryo UI" panose="020B0604030504040204" pitchFamily="50" charset="-128"/>
                          <a:ea typeface="Meiryo UI" panose="020B0604030504040204" pitchFamily="50" charset="-128"/>
                        </a:rPr>
                        <a:t>)</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10</a:t>
                      </a:r>
                      <a:r>
                        <a:rPr lang="ja-JP" altLang="en-US" sz="1000" u="none" strike="noStrike">
                          <a:effectLst/>
                          <a:latin typeface="Meiryo UI" panose="020B0604030504040204" pitchFamily="50" charset="-128"/>
                          <a:ea typeface="Meiryo UI" panose="020B0604030504040204" pitchFamily="50" charset="-128"/>
                        </a:rPr>
                        <a:t>時～</a:t>
                      </a:r>
                      <a:r>
                        <a:rPr lang="en-US" altLang="ja-JP" sz="1000" u="none" strike="noStrike">
                          <a:effectLst/>
                          <a:latin typeface="Meiryo UI" panose="020B0604030504040204" pitchFamily="50" charset="-128"/>
                          <a:ea typeface="Meiryo UI" panose="020B0604030504040204" pitchFamily="50" charset="-128"/>
                        </a:rPr>
                        <a:t>12</a:t>
                      </a:r>
                      <a:r>
                        <a:rPr lang="ja-JP" altLang="en-US" sz="1000" u="none" strike="noStrike">
                          <a:effectLst/>
                          <a:latin typeface="Meiryo UI" panose="020B0604030504040204" pitchFamily="50" charset="-128"/>
                          <a:ea typeface="Meiryo UI" panose="020B0604030504040204" pitchFamily="50" charset="-128"/>
                        </a:rPr>
                        <a:t>時</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rPr>
                        <a:t>10</a:t>
                      </a:r>
                      <a:r>
                        <a:rPr lang="ja-JP" altLang="en-US" sz="1000" u="none" strike="noStrike">
                          <a:effectLst/>
                          <a:latin typeface="Meiryo UI" panose="020B0604030504040204" pitchFamily="50" charset="-128"/>
                          <a:ea typeface="Meiryo UI" panose="020B0604030504040204" pitchFamily="50" charset="-128"/>
                        </a:rPr>
                        <a:t>月</a:t>
                      </a:r>
                      <a:r>
                        <a:rPr lang="en-US" altLang="ja-JP" sz="1000" u="none" strike="noStrike">
                          <a:effectLst/>
                          <a:latin typeface="Meiryo UI" panose="020B0604030504040204" pitchFamily="50" charset="-128"/>
                          <a:ea typeface="Meiryo UI" panose="020B0604030504040204" pitchFamily="50" charset="-128"/>
                        </a:rPr>
                        <a:t>31</a:t>
                      </a:r>
                      <a:r>
                        <a:rPr lang="ja-JP" altLang="en-US" sz="1000" u="none" strike="noStrike">
                          <a:effectLst/>
                          <a:latin typeface="Meiryo UI" panose="020B0604030504040204" pitchFamily="50" charset="-128"/>
                          <a:ea typeface="Meiryo UI" panose="020B0604030504040204" pitchFamily="50" charset="-128"/>
                        </a:rPr>
                        <a:t>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募集中</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extLst>
                  <a:ext uri="{0D108BD9-81ED-4DB2-BD59-A6C34878D82A}">
                    <a16:rowId xmlns:a16="http://schemas.microsoft.com/office/drawing/2014/main" val="907064562"/>
                  </a:ext>
                </a:extLst>
              </a:tr>
              <a:tr h="234950">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第</a:t>
                      </a:r>
                      <a:r>
                        <a:rPr lang="en-US" altLang="ja-JP" sz="1000" u="none" strike="noStrike">
                          <a:effectLst/>
                          <a:latin typeface="Meiryo UI" panose="020B0604030504040204" pitchFamily="50" charset="-128"/>
                          <a:ea typeface="Meiryo UI" panose="020B0604030504040204" pitchFamily="50" charset="-128"/>
                        </a:rPr>
                        <a:t>7</a:t>
                      </a:r>
                      <a:r>
                        <a:rPr lang="ja-JP" altLang="en-US" sz="1000" u="none" strike="noStrike">
                          <a:effectLst/>
                          <a:latin typeface="Meiryo UI" panose="020B0604030504040204" pitchFamily="50" charset="-128"/>
                          <a:ea typeface="Meiryo UI" panose="020B0604030504040204" pitchFamily="50" charset="-128"/>
                        </a:rPr>
                        <a:t>回</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rPr>
                        <a:t>令和 </a:t>
                      </a:r>
                      <a:r>
                        <a:rPr lang="en-US" altLang="ja-JP" sz="1000" u="none" strike="noStrike">
                          <a:effectLst/>
                          <a:latin typeface="Meiryo UI" panose="020B0604030504040204" pitchFamily="50" charset="-128"/>
                          <a:ea typeface="Meiryo UI" panose="020B0604030504040204" pitchFamily="50" charset="-128"/>
                        </a:rPr>
                        <a:t>7</a:t>
                      </a:r>
                      <a:r>
                        <a:rPr lang="ja-JP" altLang="en-US" sz="1000" u="none" strike="noStrike">
                          <a:effectLst/>
                          <a:latin typeface="Meiryo UI" panose="020B0604030504040204" pitchFamily="50" charset="-128"/>
                          <a:ea typeface="Meiryo UI" panose="020B0604030504040204" pitchFamily="50" charset="-128"/>
                        </a:rPr>
                        <a:t>年 </a:t>
                      </a:r>
                      <a:r>
                        <a:rPr lang="en-US" altLang="ja-JP" sz="1000" u="none" strike="noStrike">
                          <a:effectLst/>
                          <a:latin typeface="Meiryo UI" panose="020B0604030504040204" pitchFamily="50" charset="-128"/>
                          <a:ea typeface="Meiryo UI" panose="020B0604030504040204" pitchFamily="50" charset="-128"/>
                        </a:rPr>
                        <a:t>12</a:t>
                      </a:r>
                      <a:r>
                        <a:rPr lang="ja-JP" altLang="en-US" sz="1000" u="none" strike="noStrike">
                          <a:effectLst/>
                          <a:latin typeface="Meiryo UI" panose="020B0604030504040204" pitchFamily="50" charset="-128"/>
                          <a:ea typeface="Meiryo UI" panose="020B0604030504040204" pitchFamily="50" charset="-128"/>
                        </a:rPr>
                        <a:t>月</a:t>
                      </a:r>
                      <a:r>
                        <a:rPr lang="en-US" altLang="ja-JP" sz="1000" u="none" strike="noStrike">
                          <a:effectLst/>
                          <a:latin typeface="Meiryo UI" panose="020B0604030504040204" pitchFamily="50" charset="-128"/>
                          <a:ea typeface="Meiryo UI" panose="020B0604030504040204" pitchFamily="50" charset="-128"/>
                        </a:rPr>
                        <a:t>11</a:t>
                      </a:r>
                      <a:r>
                        <a:rPr lang="ja-JP" altLang="en-US" sz="1000" u="none" strike="noStrike">
                          <a:effectLst/>
                          <a:latin typeface="Meiryo UI" panose="020B0604030504040204" pitchFamily="50" charset="-128"/>
                          <a:ea typeface="Meiryo UI" panose="020B0604030504040204" pitchFamily="50" charset="-128"/>
                        </a:rPr>
                        <a:t>日</a:t>
                      </a:r>
                      <a:r>
                        <a:rPr lang="en-US" altLang="ja-JP" sz="1000" u="none" strike="noStrike">
                          <a:effectLst/>
                          <a:latin typeface="Meiryo UI" panose="020B0604030504040204" pitchFamily="50" charset="-128"/>
                          <a:ea typeface="Meiryo UI" panose="020B0604030504040204" pitchFamily="50" charset="-128"/>
                        </a:rPr>
                        <a:t>(</a:t>
                      </a:r>
                      <a:r>
                        <a:rPr lang="ja-JP" altLang="en-US" sz="1000" u="none" strike="noStrike">
                          <a:effectLst/>
                          <a:latin typeface="Meiryo UI" panose="020B0604030504040204" pitchFamily="50" charset="-128"/>
                          <a:ea typeface="Meiryo UI" panose="020B0604030504040204" pitchFamily="50" charset="-128"/>
                        </a:rPr>
                        <a:t>木</a:t>
                      </a:r>
                      <a:r>
                        <a:rPr lang="en-US" altLang="ja-JP" sz="1000" u="none" strike="noStrike">
                          <a:effectLst/>
                          <a:latin typeface="Meiryo UI" panose="020B0604030504040204" pitchFamily="50" charset="-128"/>
                          <a:ea typeface="Meiryo UI" panose="020B0604030504040204" pitchFamily="50" charset="-128"/>
                        </a:rPr>
                        <a:t>)</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10</a:t>
                      </a:r>
                      <a:r>
                        <a:rPr lang="ja-JP" altLang="en-US" sz="1000" u="none" strike="noStrike">
                          <a:effectLst/>
                          <a:latin typeface="Meiryo UI" panose="020B0604030504040204" pitchFamily="50" charset="-128"/>
                          <a:ea typeface="Meiryo UI" panose="020B0604030504040204" pitchFamily="50" charset="-128"/>
                        </a:rPr>
                        <a:t>時～</a:t>
                      </a:r>
                      <a:r>
                        <a:rPr lang="en-US" altLang="ja-JP" sz="1000" u="none" strike="noStrike">
                          <a:effectLst/>
                          <a:latin typeface="Meiryo UI" panose="020B0604030504040204" pitchFamily="50" charset="-128"/>
                          <a:ea typeface="Meiryo UI" panose="020B0604030504040204" pitchFamily="50" charset="-128"/>
                        </a:rPr>
                        <a:t>12</a:t>
                      </a:r>
                      <a:r>
                        <a:rPr lang="ja-JP" altLang="en-US" sz="1000" u="none" strike="noStrike">
                          <a:effectLst/>
                          <a:latin typeface="Meiryo UI" panose="020B0604030504040204" pitchFamily="50" charset="-128"/>
                          <a:ea typeface="Meiryo UI" panose="020B0604030504040204" pitchFamily="50" charset="-128"/>
                        </a:rPr>
                        <a:t>時</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rPr>
                        <a:t>12</a:t>
                      </a:r>
                      <a:r>
                        <a:rPr lang="ja-JP" altLang="en-US" sz="1000" u="none" strike="noStrike">
                          <a:effectLst/>
                          <a:latin typeface="Meiryo UI" panose="020B0604030504040204" pitchFamily="50" charset="-128"/>
                          <a:ea typeface="Meiryo UI" panose="020B0604030504040204" pitchFamily="50" charset="-128"/>
                        </a:rPr>
                        <a:t>月</a:t>
                      </a:r>
                      <a:r>
                        <a:rPr lang="en-US" altLang="ja-JP" sz="1000" u="none" strike="noStrike">
                          <a:effectLst/>
                          <a:latin typeface="Meiryo UI" panose="020B0604030504040204" pitchFamily="50" charset="-128"/>
                          <a:ea typeface="Meiryo UI" panose="020B0604030504040204" pitchFamily="50" charset="-128"/>
                        </a:rPr>
                        <a:t>4</a:t>
                      </a:r>
                      <a:r>
                        <a:rPr lang="ja-JP" altLang="en-US" sz="1000" u="none" strike="noStrike">
                          <a:effectLst/>
                          <a:latin typeface="Meiryo UI" panose="020B0604030504040204" pitchFamily="50" charset="-128"/>
                          <a:ea typeface="Meiryo UI" panose="020B0604030504040204" pitchFamily="50" charset="-128"/>
                        </a:rPr>
                        <a:t>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募集中</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extLst>
                  <a:ext uri="{0D108BD9-81ED-4DB2-BD59-A6C34878D82A}">
                    <a16:rowId xmlns:a16="http://schemas.microsoft.com/office/drawing/2014/main" val="959151707"/>
                  </a:ext>
                </a:extLst>
              </a:tr>
              <a:tr h="183907">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第</a:t>
                      </a:r>
                      <a:r>
                        <a:rPr lang="en-US" altLang="ja-JP" sz="1000" u="none" strike="noStrike">
                          <a:effectLst/>
                          <a:latin typeface="Meiryo UI" panose="020B0604030504040204" pitchFamily="50" charset="-128"/>
                          <a:ea typeface="Meiryo UI" panose="020B0604030504040204" pitchFamily="50" charset="-128"/>
                        </a:rPr>
                        <a:t>8</a:t>
                      </a:r>
                      <a:r>
                        <a:rPr lang="ja-JP" altLang="en-US" sz="1000" u="none" strike="noStrike">
                          <a:effectLst/>
                          <a:latin typeface="Meiryo UI" panose="020B0604030504040204" pitchFamily="50" charset="-128"/>
                          <a:ea typeface="Meiryo UI" panose="020B0604030504040204" pitchFamily="50" charset="-128"/>
                        </a:rPr>
                        <a:t>回</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rPr>
                        <a:t>令和 </a:t>
                      </a:r>
                      <a:r>
                        <a:rPr lang="en-US" altLang="ja-JP" sz="1000" u="none" strike="noStrike">
                          <a:effectLst/>
                          <a:latin typeface="Meiryo UI" panose="020B0604030504040204" pitchFamily="50" charset="-128"/>
                          <a:ea typeface="Meiryo UI" panose="020B0604030504040204" pitchFamily="50" charset="-128"/>
                        </a:rPr>
                        <a:t>8</a:t>
                      </a:r>
                      <a:r>
                        <a:rPr lang="ja-JP" altLang="en-US" sz="1000" u="none" strike="noStrike">
                          <a:effectLst/>
                          <a:latin typeface="Meiryo UI" panose="020B0604030504040204" pitchFamily="50" charset="-128"/>
                          <a:ea typeface="Meiryo UI" panose="020B0604030504040204" pitchFamily="50" charset="-128"/>
                        </a:rPr>
                        <a:t>年 </a:t>
                      </a:r>
                      <a:r>
                        <a:rPr lang="en-US" altLang="ja-JP" sz="1000" u="none" strike="noStrike">
                          <a:effectLst/>
                          <a:latin typeface="Meiryo UI" panose="020B0604030504040204" pitchFamily="50" charset="-128"/>
                          <a:ea typeface="Meiryo UI" panose="020B0604030504040204" pitchFamily="50" charset="-128"/>
                        </a:rPr>
                        <a:t>1</a:t>
                      </a:r>
                      <a:r>
                        <a:rPr lang="ja-JP" altLang="en-US" sz="1000" u="none" strike="noStrike">
                          <a:effectLst/>
                          <a:latin typeface="Meiryo UI" panose="020B0604030504040204" pitchFamily="50" charset="-128"/>
                          <a:ea typeface="Meiryo UI" panose="020B0604030504040204" pitchFamily="50" charset="-128"/>
                        </a:rPr>
                        <a:t>月</a:t>
                      </a:r>
                      <a:r>
                        <a:rPr lang="en-US" altLang="ja-JP" sz="1000" u="none" strike="noStrike">
                          <a:effectLst/>
                          <a:latin typeface="Meiryo UI" panose="020B0604030504040204" pitchFamily="50" charset="-128"/>
                          <a:ea typeface="Meiryo UI" panose="020B0604030504040204" pitchFamily="50" charset="-128"/>
                        </a:rPr>
                        <a:t>27</a:t>
                      </a:r>
                      <a:r>
                        <a:rPr lang="ja-JP" altLang="en-US" sz="1000" u="none" strike="noStrike">
                          <a:effectLst/>
                          <a:latin typeface="Meiryo UI" panose="020B0604030504040204" pitchFamily="50" charset="-128"/>
                          <a:ea typeface="Meiryo UI" panose="020B0604030504040204" pitchFamily="50" charset="-128"/>
                        </a:rPr>
                        <a:t>日</a:t>
                      </a:r>
                      <a:r>
                        <a:rPr lang="en-US" altLang="ja-JP" sz="1000" u="none" strike="noStrike">
                          <a:effectLst/>
                          <a:latin typeface="Meiryo UI" panose="020B0604030504040204" pitchFamily="50" charset="-128"/>
                          <a:ea typeface="Meiryo UI" panose="020B0604030504040204" pitchFamily="50" charset="-128"/>
                        </a:rPr>
                        <a:t>(</a:t>
                      </a:r>
                      <a:r>
                        <a:rPr lang="ja-JP" altLang="en-US" sz="1000" u="none" strike="noStrike">
                          <a:effectLst/>
                          <a:latin typeface="Meiryo UI" panose="020B0604030504040204" pitchFamily="50" charset="-128"/>
                          <a:ea typeface="Meiryo UI" panose="020B0604030504040204" pitchFamily="50" charset="-128"/>
                        </a:rPr>
                        <a:t>火</a:t>
                      </a:r>
                      <a:r>
                        <a:rPr lang="en-US" altLang="ja-JP" sz="1000" u="none" strike="noStrike">
                          <a:effectLst/>
                          <a:latin typeface="Meiryo UI" panose="020B0604030504040204" pitchFamily="50" charset="-128"/>
                          <a:ea typeface="Meiryo UI" panose="020B0604030504040204" pitchFamily="50" charset="-128"/>
                        </a:rPr>
                        <a:t>)</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14</a:t>
                      </a:r>
                      <a:r>
                        <a:rPr lang="ja-JP" altLang="en-US" sz="1000" u="none" strike="noStrike">
                          <a:effectLst/>
                          <a:latin typeface="Meiryo UI" panose="020B0604030504040204" pitchFamily="50" charset="-128"/>
                          <a:ea typeface="Meiryo UI" panose="020B0604030504040204" pitchFamily="50" charset="-128"/>
                        </a:rPr>
                        <a:t>時～</a:t>
                      </a:r>
                      <a:r>
                        <a:rPr lang="en-US" altLang="ja-JP" sz="1000" u="none" strike="noStrike">
                          <a:effectLst/>
                          <a:latin typeface="Meiryo UI" panose="020B0604030504040204" pitchFamily="50" charset="-128"/>
                          <a:ea typeface="Meiryo UI" panose="020B0604030504040204" pitchFamily="50" charset="-128"/>
                        </a:rPr>
                        <a:t>16</a:t>
                      </a:r>
                      <a:r>
                        <a:rPr lang="ja-JP" altLang="en-US" sz="1000" u="none" strike="noStrike">
                          <a:effectLst/>
                          <a:latin typeface="Meiryo UI" panose="020B0604030504040204" pitchFamily="50" charset="-128"/>
                          <a:ea typeface="Meiryo UI" panose="020B0604030504040204" pitchFamily="50" charset="-128"/>
                        </a:rPr>
                        <a:t>時</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r" fontAlgn="ctr"/>
                      <a:r>
                        <a:rPr lang="ja-JP" altLang="en-US" sz="1000" u="none" strike="noStrike">
                          <a:effectLst/>
                          <a:latin typeface="Meiryo UI" panose="020B0604030504040204" pitchFamily="50" charset="-128"/>
                          <a:ea typeface="Meiryo UI" panose="020B0604030504040204" pitchFamily="50" charset="-128"/>
                        </a:rPr>
                        <a:t>令和</a:t>
                      </a:r>
                      <a:r>
                        <a:rPr lang="en-US" altLang="ja-JP" sz="1000" u="none" strike="noStrike">
                          <a:effectLst/>
                          <a:latin typeface="Meiryo UI" panose="020B0604030504040204" pitchFamily="50" charset="-128"/>
                          <a:ea typeface="Meiryo UI" panose="020B0604030504040204" pitchFamily="50" charset="-128"/>
                        </a:rPr>
                        <a:t>8</a:t>
                      </a:r>
                      <a:r>
                        <a:rPr lang="ja-JP" altLang="en-US" sz="1000" u="none" strike="noStrike">
                          <a:effectLst/>
                          <a:latin typeface="Meiryo UI" panose="020B0604030504040204" pitchFamily="50" charset="-128"/>
                          <a:ea typeface="Meiryo UI" panose="020B0604030504040204" pitchFamily="50" charset="-128"/>
                        </a:rPr>
                        <a:t>年</a:t>
                      </a:r>
                      <a:r>
                        <a:rPr lang="en-US" altLang="ja-JP" sz="1000" u="none" strike="noStrike">
                          <a:effectLst/>
                          <a:latin typeface="Meiryo UI" panose="020B0604030504040204" pitchFamily="50" charset="-128"/>
                          <a:ea typeface="Meiryo UI" panose="020B0604030504040204" pitchFamily="50" charset="-128"/>
                        </a:rPr>
                        <a:t>1</a:t>
                      </a:r>
                      <a:r>
                        <a:rPr lang="ja-JP" altLang="en-US" sz="1000" u="none" strike="noStrike">
                          <a:effectLst/>
                          <a:latin typeface="Meiryo UI" panose="020B0604030504040204" pitchFamily="50" charset="-128"/>
                          <a:ea typeface="Meiryo UI" panose="020B0604030504040204" pitchFamily="50" charset="-128"/>
                        </a:rPr>
                        <a:t>月</a:t>
                      </a:r>
                      <a:r>
                        <a:rPr lang="en-US" altLang="ja-JP" sz="1000" u="none" strike="noStrike">
                          <a:effectLst/>
                          <a:latin typeface="Meiryo UI" panose="020B0604030504040204" pitchFamily="50" charset="-128"/>
                          <a:ea typeface="Meiryo UI" panose="020B0604030504040204" pitchFamily="50" charset="-128"/>
                        </a:rPr>
                        <a:t>20</a:t>
                      </a:r>
                      <a:r>
                        <a:rPr lang="ja-JP" altLang="en-US" sz="1000" u="none" strike="noStrike">
                          <a:effectLst/>
                          <a:latin typeface="Meiryo UI" panose="020B0604030504040204" pitchFamily="50" charset="-128"/>
                          <a:ea typeface="Meiryo UI" panose="020B0604030504040204" pitchFamily="50" charset="-128"/>
                        </a:rPr>
                        <a:t>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募集中</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rgbClr val="FFDDDD">
                        <a:alpha val="50196"/>
                      </a:srgbClr>
                    </a:solidFill>
                  </a:tcPr>
                </a:tc>
                <a:extLst>
                  <a:ext uri="{0D108BD9-81ED-4DB2-BD59-A6C34878D82A}">
                    <a16:rowId xmlns:a16="http://schemas.microsoft.com/office/drawing/2014/main" val="1907384389"/>
                  </a:ext>
                </a:extLst>
              </a:tr>
            </a:tbl>
          </a:graphicData>
        </a:graphic>
      </p:graphicFrame>
      <p:sp>
        <p:nvSpPr>
          <p:cNvPr id="8" name="テキスト ボックス 7">
            <a:extLst>
              <a:ext uri="{FF2B5EF4-FFF2-40B4-BE49-F238E27FC236}">
                <a16:creationId xmlns:a16="http://schemas.microsoft.com/office/drawing/2014/main" id="{B8073D9B-66AB-6EE5-6082-F9D3C6C3ADC2}"/>
              </a:ext>
            </a:extLst>
          </p:cNvPr>
          <p:cNvSpPr txBox="1"/>
          <p:nvPr/>
        </p:nvSpPr>
        <p:spPr>
          <a:xfrm>
            <a:off x="474225" y="4569835"/>
            <a:ext cx="4711454" cy="630109"/>
          </a:xfrm>
          <a:prstGeom prst="rect">
            <a:avLst/>
          </a:prstGeom>
          <a:noFill/>
        </p:spPr>
        <p:txBody>
          <a:bodyPr wrap="square" rtlCol="0">
            <a:spAutoFit/>
          </a:bodyPr>
          <a:lstStyle/>
          <a:p>
            <a:r>
              <a:rPr kumimoji="1" lang="ja-JP" altLang="en-US" sz="1100" b="1" u="sng">
                <a:solidFill>
                  <a:srgbClr val="000066"/>
                </a:solidFill>
                <a:latin typeface="Meiryo UI" panose="020B0604030504040204" pitchFamily="50" charset="-128"/>
                <a:ea typeface="Meiryo UI" panose="020B0604030504040204" pitchFamily="50" charset="-128"/>
              </a:rPr>
              <a:t>心のサポーター指導者とは</a:t>
            </a:r>
            <a:endParaRPr kumimoji="1" lang="en-US" altLang="ja-JP" sz="1100" b="1" u="sng">
              <a:solidFill>
                <a:srgbClr val="000066"/>
              </a:solidFill>
              <a:latin typeface="Meiryo UI" panose="020B0604030504040204" pitchFamily="50" charset="-128"/>
              <a:ea typeface="Meiryo UI" panose="020B0604030504040204" pitchFamily="50" charset="-128"/>
            </a:endParaRPr>
          </a:p>
          <a:p>
            <a:pPr>
              <a:lnSpc>
                <a:spcPts val="1300"/>
              </a:lnSpc>
              <a:spcBef>
                <a:spcPts val="400"/>
              </a:spcBef>
            </a:pPr>
            <a:r>
              <a:rPr kumimoji="1" lang="ja-JP" altLang="en-US" sz="1000">
                <a:solidFill>
                  <a:srgbClr val="FF0066"/>
                </a:solidFill>
                <a:latin typeface="Meiryo UI" panose="020B0604030504040204" pitchFamily="50" charset="-128"/>
                <a:ea typeface="Meiryo UI" panose="020B0604030504040204" pitchFamily="50" charset="-128"/>
              </a:rPr>
              <a:t>自治体や団体で開催される「心のサポーター養成研修」の講師を務めていただきます。</a:t>
            </a:r>
            <a:endParaRPr kumimoji="1" lang="en-US" altLang="ja-JP" sz="1000">
              <a:solidFill>
                <a:srgbClr val="FF0066"/>
              </a:solidFill>
              <a:latin typeface="Meiryo UI" panose="020B0604030504040204" pitchFamily="50" charset="-128"/>
              <a:ea typeface="Meiryo UI" panose="020B0604030504040204" pitchFamily="50" charset="-128"/>
            </a:endParaRPr>
          </a:p>
          <a:p>
            <a:pPr>
              <a:lnSpc>
                <a:spcPts val="1300"/>
              </a:lnSpc>
            </a:pPr>
            <a:r>
              <a:rPr kumimoji="1" lang="ja-JP" altLang="en-US" sz="1000">
                <a:solidFill>
                  <a:srgbClr val="000066"/>
                </a:solidFill>
                <a:latin typeface="Meiryo UI" panose="020B0604030504040204" pitchFamily="50" charset="-128"/>
                <a:ea typeface="Meiryo UI" panose="020B0604030504040204" pitchFamily="50" charset="-128"/>
              </a:rPr>
              <a:t>また、自治体・団体やここサポ事務局と連携して、心のサポーターの活動を支援していきます。</a:t>
            </a:r>
          </a:p>
        </p:txBody>
      </p:sp>
      <p:sp>
        <p:nvSpPr>
          <p:cNvPr id="11" name="テキスト ボックス 10">
            <a:extLst>
              <a:ext uri="{FF2B5EF4-FFF2-40B4-BE49-F238E27FC236}">
                <a16:creationId xmlns:a16="http://schemas.microsoft.com/office/drawing/2014/main" id="{BDE1EBD3-32E8-EC80-AAB4-4F07E9C352F0}"/>
              </a:ext>
            </a:extLst>
          </p:cNvPr>
          <p:cNvSpPr txBox="1"/>
          <p:nvPr/>
        </p:nvSpPr>
        <p:spPr>
          <a:xfrm>
            <a:off x="619089" y="7357056"/>
            <a:ext cx="5650918" cy="430887"/>
          </a:xfrm>
          <a:prstGeom prst="rect">
            <a:avLst/>
          </a:prstGeom>
          <a:noFill/>
        </p:spPr>
        <p:txBody>
          <a:bodyPr wrap="square" rtlCol="0">
            <a:spAutoFit/>
          </a:bodyPr>
          <a:lstStyle/>
          <a:p>
            <a:r>
              <a:rPr kumimoji="1" lang="ja-JP" altLang="en-US" sz="1050">
                <a:solidFill>
                  <a:srgbClr val="000066"/>
                </a:solidFill>
                <a:latin typeface="Meiryo UI" panose="020B0604030504040204" pitchFamily="50" charset="-128"/>
                <a:ea typeface="Meiryo UI" panose="020B0604030504040204" pitchFamily="50" charset="-128"/>
              </a:rPr>
              <a:t>約</a:t>
            </a:r>
            <a:r>
              <a:rPr kumimoji="1" lang="en-US" altLang="ja-JP" sz="1050">
                <a:solidFill>
                  <a:srgbClr val="000066"/>
                </a:solidFill>
                <a:latin typeface="Meiryo UI" panose="020B0604030504040204" pitchFamily="50" charset="-128"/>
                <a:ea typeface="Meiryo UI" panose="020B0604030504040204" pitchFamily="50" charset="-128"/>
              </a:rPr>
              <a:t>2</a:t>
            </a:r>
            <a:r>
              <a:rPr kumimoji="1" lang="ja-JP" altLang="en-US" sz="1050">
                <a:solidFill>
                  <a:srgbClr val="000066"/>
                </a:solidFill>
                <a:latin typeface="Meiryo UI" panose="020B0604030504040204" pitchFamily="50" charset="-128"/>
                <a:ea typeface="Meiryo UI" panose="020B0604030504040204" pitchFamily="50" charset="-128"/>
              </a:rPr>
              <a:t>時間の研修と各自治体・団体が洗濯する選択研修の内容に関する動画を視聴していただいた後に確認テストを受け、合格すると指導者として認定されます</a:t>
            </a:r>
            <a:r>
              <a:rPr kumimoji="1" lang="ja-JP" altLang="en-US" sz="900">
                <a:solidFill>
                  <a:srgbClr val="000066"/>
                </a:solidFill>
                <a:latin typeface="Meiryo UI" panose="020B0604030504040204" pitchFamily="50" charset="-128"/>
                <a:ea typeface="Meiryo UI" panose="020B0604030504040204" pitchFamily="50" charset="-128"/>
              </a:rPr>
              <a:t>。</a:t>
            </a:r>
          </a:p>
        </p:txBody>
      </p:sp>
      <p:pic>
        <p:nvPicPr>
          <p:cNvPr id="16" name="図 15" descr="QR コード&#10;&#10;AI によって生成されたコンテンツは間違っている可能性があります。">
            <a:extLst>
              <a:ext uri="{FF2B5EF4-FFF2-40B4-BE49-F238E27FC236}">
                <a16:creationId xmlns:a16="http://schemas.microsoft.com/office/drawing/2014/main" id="{5DBFEAAC-12C4-6243-BAA4-F230E2FFEE69}"/>
              </a:ext>
            </a:extLst>
          </p:cNvPr>
          <p:cNvPicPr>
            <a:picLocks noChangeAspect="1"/>
          </p:cNvPicPr>
          <p:nvPr/>
        </p:nvPicPr>
        <p:blipFill>
          <a:blip r:embed="rId9"/>
          <a:stretch>
            <a:fillRect/>
          </a:stretch>
        </p:blipFill>
        <p:spPr>
          <a:xfrm>
            <a:off x="5570779" y="3341160"/>
            <a:ext cx="1127674" cy="1127674"/>
          </a:xfrm>
          <a:prstGeom prst="rect">
            <a:avLst/>
          </a:prstGeom>
        </p:spPr>
      </p:pic>
      <p:pic>
        <p:nvPicPr>
          <p:cNvPr id="18" name="図 17" descr="QR コード&#10;&#10;AI によって生成されたコンテンツは間違っている可能性があります。">
            <a:extLst>
              <a:ext uri="{FF2B5EF4-FFF2-40B4-BE49-F238E27FC236}">
                <a16:creationId xmlns:a16="http://schemas.microsoft.com/office/drawing/2014/main" id="{B062857D-B9BE-888A-4DC1-3981D69F8399}"/>
              </a:ext>
            </a:extLst>
          </p:cNvPr>
          <p:cNvPicPr>
            <a:picLocks noChangeAspect="1"/>
          </p:cNvPicPr>
          <p:nvPr/>
        </p:nvPicPr>
        <p:blipFill>
          <a:blip r:embed="rId10"/>
          <a:stretch>
            <a:fillRect/>
          </a:stretch>
        </p:blipFill>
        <p:spPr>
          <a:xfrm>
            <a:off x="176827" y="8276141"/>
            <a:ext cx="1115838" cy="1115838"/>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256,1,Slide1"/>
</p:tagLst>
</file>

<file path=ppt/theme/theme1.xml><?xml version="1.0" encoding="utf-8"?>
<a:theme xmlns:a="http://schemas.openxmlformats.org/drawingml/2006/main" name="Office テーマ">
  <a:themeElements>
    <a:clrScheme name="Office テーマ">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Owner xmlns="94433983-90b6-4d7b-82d6-47be4d30ffb5">
      <UserInfo>
        <DisplayName/>
        <AccountId xsi:nil="true"/>
        <AccountType/>
      </UserInfo>
    </Owner>
    <TaxCatchAll xmlns="263dbbe5-076b-4606-a03b-9598f5f2f35a" xsi:nil="true"/>
    <lcf76f155ced4ddcb4097134ff3c332f xmlns="94433983-90b6-4d7b-82d6-47be4d30ffb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1AFCA530956C842BCB98CD4FF75C73D" ma:contentTypeVersion="14" ma:contentTypeDescription="新しいドキュメントを作成します。" ma:contentTypeScope="" ma:versionID="ebaaf368db91898de09a07c6298e7e90">
  <xsd:schema xmlns:xsd="http://www.w3.org/2001/XMLSchema" xmlns:xs="http://www.w3.org/2001/XMLSchema" xmlns:p="http://schemas.microsoft.com/office/2006/metadata/properties" xmlns:ns2="94433983-90b6-4d7b-82d6-47be4d30ffb5" xmlns:ns3="263dbbe5-076b-4606-a03b-9598f5f2f35a" targetNamespace="http://schemas.microsoft.com/office/2006/metadata/properties" ma:root="true" ma:fieldsID="d675549ee3887ae898b0b9dd7b347c7b" ns2:_="" ns3:_="">
    <xsd:import namespace="94433983-90b6-4d7b-82d6-47be4d30ffb5"/>
    <xsd:import namespace="263dbbe5-076b-4606-a03b-9598f5f2f35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433983-90b6-4d7b-82d6-47be4d30ffb5"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descriptio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3dbbe5-076b-4606-a03b-9598f5f2f35a"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9a400c5a-062f-4c84-80b7-5d7ef5509c2c}" ma:internalName="TaxCatchAll" ma:showField="CatchAllData" ma:web="263dbbe5-076b-4606-a03b-9598f5f2f3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DBED24-3517-446E-ADB5-41A981EB8BDD}">
  <ds:schemaRefs>
    <ds:schemaRef ds:uri="http://schemas.microsoft.com/sharepoint/v3/contenttype/forms"/>
  </ds:schemaRefs>
</ds:datastoreItem>
</file>

<file path=customXml/itemProps2.xml><?xml version="1.0" encoding="utf-8"?>
<ds:datastoreItem xmlns:ds="http://schemas.openxmlformats.org/officeDocument/2006/customXml" ds:itemID="{1202D053-7FA0-4694-BDA9-79CD91DCCE80}">
  <ds:schemaRefs>
    <ds:schemaRef ds:uri="http://schemas.microsoft.com/office/2006/metadata/properties"/>
    <ds:schemaRef ds:uri="http://schemas.microsoft.com/office/infopath/2007/PartnerControls"/>
    <ds:schemaRef ds:uri="94433983-90b6-4d7b-82d6-47be4d30ffb5"/>
    <ds:schemaRef ds:uri="263dbbe5-076b-4606-a03b-9598f5f2f35a"/>
  </ds:schemaRefs>
</ds:datastoreItem>
</file>

<file path=customXml/itemProps3.xml><?xml version="1.0" encoding="utf-8"?>
<ds:datastoreItem xmlns:ds="http://schemas.openxmlformats.org/officeDocument/2006/customXml" ds:itemID="{D7D5E259-9CAD-49C2-80E7-012452F658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4433983-90b6-4d7b-82d6-47be4d30ffb5"/>
    <ds:schemaRef ds:uri="263dbbe5-076b-4606-a03b-9598f5f2f3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81</TotalTime>
  <Words>446</Words>
  <Application>Microsoft Office PowerPoint</Application>
  <PresentationFormat>A4 210 x 297 mm</PresentationFormat>
  <Paragraphs>62</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受講者募集のお知らせ ～心のサポーター指導者養成研修を開催します～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Owner</dc:creator>
  <cp:lastModifiedBy>N.K</cp:lastModifiedBy>
  <cp:revision>6</cp:revision>
  <dcterms:created xsi:type="dcterms:W3CDTF">2024-08-27T02:33:24Z</dcterms:created>
  <dcterms:modified xsi:type="dcterms:W3CDTF">2025-05-30T20:23:02Z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0x010100B1AFCA530956C842BCB98CD4FF75C73D</vt:lpwstr>
  </property>
</Properties>
</file>